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Lst>
  <p:notesMasterIdLst>
    <p:notesMasterId r:id="rId32"/>
  </p:notesMasterIdLst>
  <p:sldIdLst>
    <p:sldId id="350" r:id="rId3"/>
    <p:sldId id="326" r:id="rId4"/>
    <p:sldId id="351" r:id="rId5"/>
    <p:sldId id="352" r:id="rId6"/>
    <p:sldId id="353" r:id="rId7"/>
    <p:sldId id="269" r:id="rId8"/>
    <p:sldId id="338" r:id="rId9"/>
    <p:sldId id="267" r:id="rId10"/>
    <p:sldId id="339" r:id="rId11"/>
    <p:sldId id="354" r:id="rId12"/>
    <p:sldId id="271" r:id="rId13"/>
    <p:sldId id="333" r:id="rId14"/>
    <p:sldId id="314" r:id="rId15"/>
    <p:sldId id="274" r:id="rId16"/>
    <p:sldId id="340" r:id="rId17"/>
    <p:sldId id="355" r:id="rId18"/>
    <p:sldId id="272" r:id="rId19"/>
    <p:sldId id="341" r:id="rId20"/>
    <p:sldId id="342" r:id="rId21"/>
    <p:sldId id="275" r:id="rId22"/>
    <p:sldId id="276" r:id="rId23"/>
    <p:sldId id="311" r:id="rId24"/>
    <p:sldId id="277" r:id="rId25"/>
    <p:sldId id="278" r:id="rId26"/>
    <p:sldId id="279" r:id="rId27"/>
    <p:sldId id="281" r:id="rId28"/>
    <p:sldId id="356" r:id="rId29"/>
    <p:sldId id="346" r:id="rId30"/>
    <p:sldId id="35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6708"/>
    <a:srgbClr val="26303A"/>
    <a:srgbClr val="FFFFFF"/>
    <a:srgbClr val="263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0" d="100"/>
          <a:sy n="60" d="100"/>
        </p:scale>
        <p:origin x="96" y="5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diagrams/_rels/data2.xml.rels><?xml version="1.0" encoding="UTF-8" standalone="yes"?>
<Relationships xmlns="http://schemas.openxmlformats.org/package/2006/relationships"><Relationship Id="rId8" Type="http://schemas.openxmlformats.org/officeDocument/2006/relationships/image" Target="../media/image29.svg"/><Relationship Id="rId13"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18.png"/><Relationship Id="rId12" Type="http://schemas.openxmlformats.org/officeDocument/2006/relationships/image" Target="../media/image33.svg"/><Relationship Id="rId2" Type="http://schemas.openxmlformats.org/officeDocument/2006/relationships/image" Target="../media/image23.svg"/><Relationship Id="rId1" Type="http://schemas.openxmlformats.org/officeDocument/2006/relationships/image" Target="../media/image15.png"/><Relationship Id="rId6" Type="http://schemas.openxmlformats.org/officeDocument/2006/relationships/image" Target="../media/image27.svg"/><Relationship Id="rId11" Type="http://schemas.openxmlformats.org/officeDocument/2006/relationships/image" Target="../media/image20.png"/><Relationship Id="rId5" Type="http://schemas.openxmlformats.org/officeDocument/2006/relationships/image" Target="../media/image17.png"/><Relationship Id="rId10" Type="http://schemas.openxmlformats.org/officeDocument/2006/relationships/image" Target="../media/image31.svg"/><Relationship Id="rId4" Type="http://schemas.openxmlformats.org/officeDocument/2006/relationships/image" Target="../media/image25.svg"/><Relationship Id="rId9" Type="http://schemas.openxmlformats.org/officeDocument/2006/relationships/image" Target="../media/image19.png"/><Relationship Id="rId14" Type="http://schemas.openxmlformats.org/officeDocument/2006/relationships/image" Target="../media/image35.svg"/></Relationships>
</file>

<file path=ppt/diagrams/_rels/drawing2.xml.rels><?xml version="1.0" encoding="UTF-8" standalone="yes"?>
<Relationships xmlns="http://schemas.openxmlformats.org/package/2006/relationships"><Relationship Id="rId8" Type="http://schemas.openxmlformats.org/officeDocument/2006/relationships/image" Target="../media/image29.svg"/><Relationship Id="rId13"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18.png"/><Relationship Id="rId12" Type="http://schemas.openxmlformats.org/officeDocument/2006/relationships/image" Target="../media/image33.svg"/><Relationship Id="rId2" Type="http://schemas.openxmlformats.org/officeDocument/2006/relationships/image" Target="../media/image23.svg"/><Relationship Id="rId1" Type="http://schemas.openxmlformats.org/officeDocument/2006/relationships/image" Target="../media/image15.png"/><Relationship Id="rId6" Type="http://schemas.openxmlformats.org/officeDocument/2006/relationships/image" Target="../media/image27.svg"/><Relationship Id="rId11" Type="http://schemas.openxmlformats.org/officeDocument/2006/relationships/image" Target="../media/image20.png"/><Relationship Id="rId5" Type="http://schemas.openxmlformats.org/officeDocument/2006/relationships/image" Target="../media/image17.png"/><Relationship Id="rId10" Type="http://schemas.openxmlformats.org/officeDocument/2006/relationships/image" Target="../media/image31.svg"/><Relationship Id="rId4" Type="http://schemas.openxmlformats.org/officeDocument/2006/relationships/image" Target="../media/image25.svg"/><Relationship Id="rId9" Type="http://schemas.openxmlformats.org/officeDocument/2006/relationships/image" Target="../media/image19.png"/><Relationship Id="rId14" Type="http://schemas.openxmlformats.org/officeDocument/2006/relationships/image" Target="../media/image35.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672B20-40B7-4D05-A874-D33D35267229}"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GB"/>
        </a:p>
      </dgm:t>
    </dgm:pt>
    <dgm:pt modelId="{46C1FA79-53C4-423B-87D8-71AF4BA4E8A1}">
      <dgm:prSet phldrT="[Text]"/>
      <dgm:spPr/>
      <dgm:t>
        <a:bodyPr/>
        <a:lstStyle/>
        <a:p>
          <a:r>
            <a:rPr lang="en-GB"/>
            <a:t>Register </a:t>
          </a:r>
          <a:endParaRPr lang="en-GB" dirty="0"/>
        </a:p>
      </dgm:t>
    </dgm:pt>
    <dgm:pt modelId="{1D73BD9B-C70F-4923-A28B-AA656247168B}" type="parTrans" cxnId="{EF5869AA-9CB2-4108-9469-D8312A3A14E9}">
      <dgm:prSet/>
      <dgm:spPr/>
      <dgm:t>
        <a:bodyPr/>
        <a:lstStyle/>
        <a:p>
          <a:endParaRPr lang="en-GB"/>
        </a:p>
      </dgm:t>
    </dgm:pt>
    <dgm:pt modelId="{B262F1F6-8ED3-4263-945E-6BB6EDD967E3}" type="sibTrans" cxnId="{EF5869AA-9CB2-4108-9469-D8312A3A14E9}">
      <dgm:prSet/>
      <dgm:spPr/>
      <dgm:t>
        <a:bodyPr/>
        <a:lstStyle/>
        <a:p>
          <a:endParaRPr lang="en-GB" dirty="0"/>
        </a:p>
      </dgm:t>
    </dgm:pt>
    <dgm:pt modelId="{B6BE8040-58CB-4F55-949F-352CE2A2C6BB}">
      <dgm:prSet phldrT="[Text]"/>
      <dgm:spPr/>
      <dgm:t>
        <a:bodyPr/>
        <a:lstStyle/>
        <a:p>
          <a:r>
            <a:rPr lang="en-GB"/>
            <a:t>Personal details </a:t>
          </a:r>
          <a:endParaRPr lang="en-GB" dirty="0"/>
        </a:p>
      </dgm:t>
    </dgm:pt>
    <dgm:pt modelId="{52F06041-1EAE-498F-B8DE-F98EEE9E7A9F}" type="parTrans" cxnId="{ACBC307E-6872-4508-8F0F-0831171615B9}">
      <dgm:prSet/>
      <dgm:spPr/>
      <dgm:t>
        <a:bodyPr/>
        <a:lstStyle/>
        <a:p>
          <a:endParaRPr lang="en-GB"/>
        </a:p>
      </dgm:t>
    </dgm:pt>
    <dgm:pt modelId="{EC176768-0E5F-469B-B8B5-0D6FD655699B}" type="sibTrans" cxnId="{ACBC307E-6872-4508-8F0F-0831171615B9}">
      <dgm:prSet/>
      <dgm:spPr/>
      <dgm:t>
        <a:bodyPr/>
        <a:lstStyle/>
        <a:p>
          <a:endParaRPr lang="en-GB" dirty="0"/>
        </a:p>
      </dgm:t>
    </dgm:pt>
    <dgm:pt modelId="{4195D5F7-1E38-4A63-914F-22153C0374BF}">
      <dgm:prSet phldrT="[Text]"/>
      <dgm:spPr/>
      <dgm:t>
        <a:bodyPr/>
        <a:lstStyle/>
        <a:p>
          <a:r>
            <a:rPr lang="en-GB"/>
            <a:t>Additional information </a:t>
          </a:r>
          <a:endParaRPr lang="en-GB" dirty="0"/>
        </a:p>
      </dgm:t>
    </dgm:pt>
    <dgm:pt modelId="{14ADE291-25F9-43D7-94A6-8EA70EC50F70}" type="parTrans" cxnId="{00D0709B-9867-4652-ADD0-F38951F0C250}">
      <dgm:prSet/>
      <dgm:spPr/>
      <dgm:t>
        <a:bodyPr/>
        <a:lstStyle/>
        <a:p>
          <a:endParaRPr lang="en-GB"/>
        </a:p>
      </dgm:t>
    </dgm:pt>
    <dgm:pt modelId="{1C8864D5-3F1D-48D1-9993-3F1F265F2C27}" type="sibTrans" cxnId="{00D0709B-9867-4652-ADD0-F38951F0C250}">
      <dgm:prSet/>
      <dgm:spPr/>
      <dgm:t>
        <a:bodyPr/>
        <a:lstStyle/>
        <a:p>
          <a:endParaRPr lang="en-GB" dirty="0"/>
        </a:p>
      </dgm:t>
    </dgm:pt>
    <dgm:pt modelId="{838E0D07-80A3-4D7B-B7B2-51EF790ABF58}">
      <dgm:prSet phldrT="[Text]"/>
      <dgm:spPr/>
      <dgm:t>
        <a:bodyPr/>
        <a:lstStyle/>
        <a:p>
          <a:r>
            <a:rPr lang="en-GB"/>
            <a:t>Education</a:t>
          </a:r>
          <a:endParaRPr lang="en-GB" dirty="0"/>
        </a:p>
      </dgm:t>
    </dgm:pt>
    <dgm:pt modelId="{A52078C9-8215-4F9B-B0E8-A951626487A4}" type="parTrans" cxnId="{619703F7-5FCE-4E65-8296-B774F1F0F138}">
      <dgm:prSet/>
      <dgm:spPr/>
      <dgm:t>
        <a:bodyPr/>
        <a:lstStyle/>
        <a:p>
          <a:endParaRPr lang="en-GB"/>
        </a:p>
      </dgm:t>
    </dgm:pt>
    <dgm:pt modelId="{CD9CFC0A-11C8-492C-B9FE-10CC0CE2179E}" type="sibTrans" cxnId="{619703F7-5FCE-4E65-8296-B774F1F0F138}">
      <dgm:prSet/>
      <dgm:spPr/>
      <dgm:t>
        <a:bodyPr/>
        <a:lstStyle/>
        <a:p>
          <a:endParaRPr lang="en-GB" dirty="0"/>
        </a:p>
      </dgm:t>
    </dgm:pt>
    <dgm:pt modelId="{666E7906-2F82-40B7-A09B-748D2547B2CB}">
      <dgm:prSet phldrT="[Text]"/>
      <dgm:spPr/>
      <dgm:t>
        <a:bodyPr/>
        <a:lstStyle/>
        <a:p>
          <a:r>
            <a:rPr lang="en-GB"/>
            <a:t>Employment</a:t>
          </a:r>
          <a:endParaRPr lang="en-GB" dirty="0"/>
        </a:p>
      </dgm:t>
    </dgm:pt>
    <dgm:pt modelId="{7386B3B8-CD72-4ABA-9D96-DDB9A7348A95}" type="parTrans" cxnId="{955E2A07-6AE3-4C8A-83B0-36EE707F25AE}">
      <dgm:prSet/>
      <dgm:spPr/>
      <dgm:t>
        <a:bodyPr/>
        <a:lstStyle/>
        <a:p>
          <a:endParaRPr lang="en-GB"/>
        </a:p>
      </dgm:t>
    </dgm:pt>
    <dgm:pt modelId="{024E4FBF-DCA4-453C-9DC9-F998C3EC482C}" type="sibTrans" cxnId="{955E2A07-6AE3-4C8A-83B0-36EE707F25AE}">
      <dgm:prSet/>
      <dgm:spPr/>
      <dgm:t>
        <a:bodyPr/>
        <a:lstStyle/>
        <a:p>
          <a:endParaRPr lang="en-GB" dirty="0"/>
        </a:p>
      </dgm:t>
    </dgm:pt>
    <dgm:pt modelId="{83BF5CB2-9F01-4DA3-A3EC-A2741A96D620}">
      <dgm:prSet phldrT="[Text]"/>
      <dgm:spPr>
        <a:solidFill>
          <a:srgbClr val="424A4F"/>
        </a:solidFill>
        <a:ln w="57150">
          <a:solidFill>
            <a:srgbClr val="9857AE"/>
          </a:solidFill>
        </a:ln>
      </dgm:spPr>
      <dgm:t>
        <a:bodyPr/>
        <a:lstStyle/>
        <a:p>
          <a:r>
            <a:rPr lang="en-GB" dirty="0"/>
            <a:t>Personal Statement</a:t>
          </a:r>
        </a:p>
      </dgm:t>
    </dgm:pt>
    <dgm:pt modelId="{2986BAA0-DB93-4FC5-B4AC-67C4339058C6}" type="parTrans" cxnId="{8D19C4D2-6556-4021-A769-166765608C24}">
      <dgm:prSet/>
      <dgm:spPr/>
      <dgm:t>
        <a:bodyPr/>
        <a:lstStyle/>
        <a:p>
          <a:endParaRPr lang="en-GB"/>
        </a:p>
      </dgm:t>
    </dgm:pt>
    <dgm:pt modelId="{15320154-EF77-4537-85EE-AC760CD42AE2}" type="sibTrans" cxnId="{8D19C4D2-6556-4021-A769-166765608C24}">
      <dgm:prSet/>
      <dgm:spPr/>
      <dgm:t>
        <a:bodyPr/>
        <a:lstStyle/>
        <a:p>
          <a:endParaRPr lang="en-GB" dirty="0"/>
        </a:p>
      </dgm:t>
    </dgm:pt>
    <dgm:pt modelId="{A24F17BD-8DC3-447C-B8AC-25E4822D34F6}">
      <dgm:prSet phldrT="[Text]"/>
      <dgm:spPr/>
      <dgm:t>
        <a:bodyPr/>
        <a:lstStyle/>
        <a:p>
          <a:r>
            <a:rPr lang="en-GB"/>
            <a:t>Reference</a:t>
          </a:r>
          <a:endParaRPr lang="en-GB" dirty="0"/>
        </a:p>
      </dgm:t>
    </dgm:pt>
    <dgm:pt modelId="{0D25E771-948E-4EC0-8128-B5F4BB10D843}" type="parTrans" cxnId="{5A4D839A-57B8-43A9-A8E5-D7040A5D5F66}">
      <dgm:prSet/>
      <dgm:spPr/>
      <dgm:t>
        <a:bodyPr/>
        <a:lstStyle/>
        <a:p>
          <a:endParaRPr lang="en-GB"/>
        </a:p>
      </dgm:t>
    </dgm:pt>
    <dgm:pt modelId="{2A6776DF-EF74-4BA9-939D-83364E0BDE7D}" type="sibTrans" cxnId="{5A4D839A-57B8-43A9-A8E5-D7040A5D5F66}">
      <dgm:prSet/>
      <dgm:spPr/>
      <dgm:t>
        <a:bodyPr/>
        <a:lstStyle/>
        <a:p>
          <a:endParaRPr lang="en-GB" dirty="0"/>
        </a:p>
      </dgm:t>
    </dgm:pt>
    <dgm:pt modelId="{150746EF-5FE5-4787-B9B7-E699562FA5BE}">
      <dgm:prSet phldrT="[Text]"/>
      <dgm:spPr/>
      <dgm:t>
        <a:bodyPr/>
        <a:lstStyle/>
        <a:p>
          <a:r>
            <a:rPr lang="en-GB"/>
            <a:t>Declaration</a:t>
          </a:r>
          <a:endParaRPr lang="en-GB" dirty="0"/>
        </a:p>
      </dgm:t>
    </dgm:pt>
    <dgm:pt modelId="{66C61C37-C471-496B-B637-F811816BD7AC}" type="parTrans" cxnId="{551D1727-6934-457E-B4DD-2D2FDABD18A7}">
      <dgm:prSet/>
      <dgm:spPr/>
      <dgm:t>
        <a:bodyPr/>
        <a:lstStyle/>
        <a:p>
          <a:endParaRPr lang="en-GB"/>
        </a:p>
      </dgm:t>
    </dgm:pt>
    <dgm:pt modelId="{5666C208-875D-4F00-86A9-09A5786D015A}" type="sibTrans" cxnId="{551D1727-6934-457E-B4DD-2D2FDABD18A7}">
      <dgm:prSet/>
      <dgm:spPr/>
      <dgm:t>
        <a:bodyPr/>
        <a:lstStyle/>
        <a:p>
          <a:endParaRPr lang="en-GB" dirty="0"/>
        </a:p>
      </dgm:t>
    </dgm:pt>
    <dgm:pt modelId="{93D8E99F-2C8B-4332-971A-17087A9531C1}">
      <dgm:prSet phldrT="[Text]"/>
      <dgm:spPr/>
      <dgm:t>
        <a:bodyPr/>
        <a:lstStyle/>
        <a:p>
          <a:r>
            <a:rPr lang="en-GB"/>
            <a:t>Payment</a:t>
          </a:r>
          <a:endParaRPr lang="en-GB" dirty="0"/>
        </a:p>
      </dgm:t>
    </dgm:pt>
    <dgm:pt modelId="{5783F7B6-03D4-40B5-B501-1340E392B4DB}" type="parTrans" cxnId="{8313F9FF-BAA8-46AB-A6FA-63D5DB23A4D0}">
      <dgm:prSet/>
      <dgm:spPr/>
      <dgm:t>
        <a:bodyPr/>
        <a:lstStyle/>
        <a:p>
          <a:endParaRPr lang="en-GB"/>
        </a:p>
      </dgm:t>
    </dgm:pt>
    <dgm:pt modelId="{E65E4B23-7FD7-44C4-9833-FA2BFDB74E2F}" type="sibTrans" cxnId="{8313F9FF-BAA8-46AB-A6FA-63D5DB23A4D0}">
      <dgm:prSet/>
      <dgm:spPr/>
      <dgm:t>
        <a:bodyPr/>
        <a:lstStyle/>
        <a:p>
          <a:endParaRPr lang="en-GB" dirty="0"/>
        </a:p>
      </dgm:t>
    </dgm:pt>
    <dgm:pt modelId="{88C80BDB-5398-49D4-B263-2A16A296FECE}">
      <dgm:prSet phldrT="[Text]"/>
      <dgm:spPr/>
      <dgm:t>
        <a:bodyPr/>
        <a:lstStyle/>
        <a:p>
          <a:r>
            <a:rPr lang="en-GB"/>
            <a:t>Application sent</a:t>
          </a:r>
          <a:endParaRPr lang="en-GB" dirty="0"/>
        </a:p>
      </dgm:t>
    </dgm:pt>
    <dgm:pt modelId="{F6617AC8-293B-488C-9D0E-A42F2F51AE12}" type="parTrans" cxnId="{09E6B425-88A2-4220-9460-C42DBA23DA9D}">
      <dgm:prSet/>
      <dgm:spPr/>
      <dgm:t>
        <a:bodyPr/>
        <a:lstStyle/>
        <a:p>
          <a:endParaRPr lang="en-GB"/>
        </a:p>
      </dgm:t>
    </dgm:pt>
    <dgm:pt modelId="{BED391A8-BC7A-4870-AEB3-BDE1EAD3A9F0}" type="sibTrans" cxnId="{09E6B425-88A2-4220-9460-C42DBA23DA9D}">
      <dgm:prSet/>
      <dgm:spPr/>
      <dgm:t>
        <a:bodyPr/>
        <a:lstStyle/>
        <a:p>
          <a:endParaRPr lang="en-GB" dirty="0"/>
        </a:p>
      </dgm:t>
    </dgm:pt>
    <dgm:pt modelId="{A06C5BAD-CFCB-451C-9992-07FAA214D23B}">
      <dgm:prSet phldrT="[Text]"/>
      <dgm:spPr/>
      <dgm:t>
        <a:bodyPr/>
        <a:lstStyle/>
        <a:p>
          <a:r>
            <a:rPr lang="en-GB"/>
            <a:t>Track application status </a:t>
          </a:r>
          <a:endParaRPr lang="en-GB" dirty="0"/>
        </a:p>
      </dgm:t>
    </dgm:pt>
    <dgm:pt modelId="{0874FFC5-1B22-4E4D-A785-83CCB6BA3645}" type="parTrans" cxnId="{3261DEFB-CD51-4624-AD81-E4F1AF6B1144}">
      <dgm:prSet/>
      <dgm:spPr/>
      <dgm:t>
        <a:bodyPr/>
        <a:lstStyle/>
        <a:p>
          <a:endParaRPr lang="en-GB"/>
        </a:p>
      </dgm:t>
    </dgm:pt>
    <dgm:pt modelId="{B0B1C7C1-9991-40A5-9D6B-21F07845F8FD}" type="sibTrans" cxnId="{3261DEFB-CD51-4624-AD81-E4F1AF6B1144}">
      <dgm:prSet/>
      <dgm:spPr/>
      <dgm:t>
        <a:bodyPr/>
        <a:lstStyle/>
        <a:p>
          <a:endParaRPr lang="en-GB"/>
        </a:p>
      </dgm:t>
    </dgm:pt>
    <dgm:pt modelId="{BBB65938-2802-46B1-8CDD-009F58CCF5DB}">
      <dgm:prSet/>
      <dgm:spPr/>
      <dgm:t>
        <a:bodyPr/>
        <a:lstStyle/>
        <a:p>
          <a:r>
            <a:rPr lang="en-GB"/>
            <a:t>Choices </a:t>
          </a:r>
          <a:endParaRPr lang="en-GB" dirty="0"/>
        </a:p>
      </dgm:t>
    </dgm:pt>
    <dgm:pt modelId="{B8F7EC42-AB60-4DB5-8B16-9132979E1CCD}" type="parTrans" cxnId="{146E3DCC-DE4B-44E6-90F5-3D122C64B96E}">
      <dgm:prSet/>
      <dgm:spPr/>
      <dgm:t>
        <a:bodyPr/>
        <a:lstStyle/>
        <a:p>
          <a:endParaRPr lang="en-GB"/>
        </a:p>
      </dgm:t>
    </dgm:pt>
    <dgm:pt modelId="{75DE7434-937D-4CC5-AF3C-6A72A97343F2}" type="sibTrans" cxnId="{146E3DCC-DE4B-44E6-90F5-3D122C64B96E}">
      <dgm:prSet/>
      <dgm:spPr/>
      <dgm:t>
        <a:bodyPr/>
        <a:lstStyle/>
        <a:p>
          <a:endParaRPr lang="en-GB"/>
        </a:p>
      </dgm:t>
    </dgm:pt>
    <dgm:pt modelId="{E3C89D5A-DDD6-47A1-9DF3-9198C361E624}" type="pres">
      <dgm:prSet presAssocID="{67672B20-40B7-4D05-A874-D33D35267229}" presName="diagram" presStyleCnt="0">
        <dgm:presLayoutVars>
          <dgm:dir/>
          <dgm:resizeHandles val="exact"/>
        </dgm:presLayoutVars>
      </dgm:prSet>
      <dgm:spPr/>
      <dgm:t>
        <a:bodyPr/>
        <a:lstStyle/>
        <a:p>
          <a:endParaRPr lang="en-GB"/>
        </a:p>
      </dgm:t>
    </dgm:pt>
    <dgm:pt modelId="{3A8B2A9B-3183-4753-953D-616A2D90C284}" type="pres">
      <dgm:prSet presAssocID="{46C1FA79-53C4-423B-87D8-71AF4BA4E8A1}" presName="node" presStyleLbl="node1" presStyleIdx="0" presStyleCnt="12">
        <dgm:presLayoutVars>
          <dgm:bulletEnabled val="1"/>
        </dgm:presLayoutVars>
      </dgm:prSet>
      <dgm:spPr/>
      <dgm:t>
        <a:bodyPr/>
        <a:lstStyle/>
        <a:p>
          <a:endParaRPr lang="en-GB"/>
        </a:p>
      </dgm:t>
    </dgm:pt>
    <dgm:pt modelId="{D6CF9AF4-F83A-4FF5-A3BA-53398471C52F}" type="pres">
      <dgm:prSet presAssocID="{B262F1F6-8ED3-4263-945E-6BB6EDD967E3}" presName="sibTrans" presStyleLbl="sibTrans2D1" presStyleIdx="0" presStyleCnt="11"/>
      <dgm:spPr/>
      <dgm:t>
        <a:bodyPr/>
        <a:lstStyle/>
        <a:p>
          <a:endParaRPr lang="en-GB"/>
        </a:p>
      </dgm:t>
    </dgm:pt>
    <dgm:pt modelId="{AB8897A5-2653-420D-9261-4490406A8779}" type="pres">
      <dgm:prSet presAssocID="{B262F1F6-8ED3-4263-945E-6BB6EDD967E3}" presName="connectorText" presStyleLbl="sibTrans2D1" presStyleIdx="0" presStyleCnt="11"/>
      <dgm:spPr/>
      <dgm:t>
        <a:bodyPr/>
        <a:lstStyle/>
        <a:p>
          <a:endParaRPr lang="en-GB"/>
        </a:p>
      </dgm:t>
    </dgm:pt>
    <dgm:pt modelId="{37DE4DAB-CEF6-45DF-BBA8-423F02E70EB8}" type="pres">
      <dgm:prSet presAssocID="{B6BE8040-58CB-4F55-949F-352CE2A2C6BB}" presName="node" presStyleLbl="node1" presStyleIdx="1" presStyleCnt="12">
        <dgm:presLayoutVars>
          <dgm:bulletEnabled val="1"/>
        </dgm:presLayoutVars>
      </dgm:prSet>
      <dgm:spPr/>
      <dgm:t>
        <a:bodyPr/>
        <a:lstStyle/>
        <a:p>
          <a:endParaRPr lang="en-GB"/>
        </a:p>
      </dgm:t>
    </dgm:pt>
    <dgm:pt modelId="{02342FF1-07A8-4DB1-ABD9-7588207825DA}" type="pres">
      <dgm:prSet presAssocID="{EC176768-0E5F-469B-B8B5-0D6FD655699B}" presName="sibTrans" presStyleLbl="sibTrans2D1" presStyleIdx="1" presStyleCnt="11"/>
      <dgm:spPr/>
      <dgm:t>
        <a:bodyPr/>
        <a:lstStyle/>
        <a:p>
          <a:endParaRPr lang="en-GB"/>
        </a:p>
      </dgm:t>
    </dgm:pt>
    <dgm:pt modelId="{E978A0F4-69B7-4D49-832C-7FD73CD9BE6D}" type="pres">
      <dgm:prSet presAssocID="{EC176768-0E5F-469B-B8B5-0D6FD655699B}" presName="connectorText" presStyleLbl="sibTrans2D1" presStyleIdx="1" presStyleCnt="11"/>
      <dgm:spPr/>
      <dgm:t>
        <a:bodyPr/>
        <a:lstStyle/>
        <a:p>
          <a:endParaRPr lang="en-GB"/>
        </a:p>
      </dgm:t>
    </dgm:pt>
    <dgm:pt modelId="{0D912963-DF80-4C33-9A10-E1643E883785}" type="pres">
      <dgm:prSet presAssocID="{4195D5F7-1E38-4A63-914F-22153C0374BF}" presName="node" presStyleLbl="node1" presStyleIdx="2" presStyleCnt="12">
        <dgm:presLayoutVars>
          <dgm:bulletEnabled val="1"/>
        </dgm:presLayoutVars>
      </dgm:prSet>
      <dgm:spPr/>
      <dgm:t>
        <a:bodyPr/>
        <a:lstStyle/>
        <a:p>
          <a:endParaRPr lang="en-GB"/>
        </a:p>
      </dgm:t>
    </dgm:pt>
    <dgm:pt modelId="{346B9192-02CA-4EE7-B294-CC7C688DC539}" type="pres">
      <dgm:prSet presAssocID="{1C8864D5-3F1D-48D1-9993-3F1F265F2C27}" presName="sibTrans" presStyleLbl="sibTrans2D1" presStyleIdx="2" presStyleCnt="11"/>
      <dgm:spPr/>
      <dgm:t>
        <a:bodyPr/>
        <a:lstStyle/>
        <a:p>
          <a:endParaRPr lang="en-GB"/>
        </a:p>
      </dgm:t>
    </dgm:pt>
    <dgm:pt modelId="{1140768B-FDE6-4863-AF99-778CB8B6FF54}" type="pres">
      <dgm:prSet presAssocID="{1C8864D5-3F1D-48D1-9993-3F1F265F2C27}" presName="connectorText" presStyleLbl="sibTrans2D1" presStyleIdx="2" presStyleCnt="11"/>
      <dgm:spPr/>
      <dgm:t>
        <a:bodyPr/>
        <a:lstStyle/>
        <a:p>
          <a:endParaRPr lang="en-GB"/>
        </a:p>
      </dgm:t>
    </dgm:pt>
    <dgm:pt modelId="{8A389D56-AC18-4E9F-A117-1E3038802A1A}" type="pres">
      <dgm:prSet presAssocID="{BBB65938-2802-46B1-8CDD-009F58CCF5DB}" presName="node" presStyleLbl="node1" presStyleIdx="3" presStyleCnt="12">
        <dgm:presLayoutVars>
          <dgm:bulletEnabled val="1"/>
        </dgm:presLayoutVars>
      </dgm:prSet>
      <dgm:spPr/>
      <dgm:t>
        <a:bodyPr/>
        <a:lstStyle/>
        <a:p>
          <a:endParaRPr lang="en-GB"/>
        </a:p>
      </dgm:t>
    </dgm:pt>
    <dgm:pt modelId="{F49FC9DE-24F2-4BBD-9770-3234590F4FE9}" type="pres">
      <dgm:prSet presAssocID="{75DE7434-937D-4CC5-AF3C-6A72A97343F2}" presName="sibTrans" presStyleLbl="sibTrans2D1" presStyleIdx="3" presStyleCnt="11"/>
      <dgm:spPr/>
      <dgm:t>
        <a:bodyPr/>
        <a:lstStyle/>
        <a:p>
          <a:endParaRPr lang="en-GB"/>
        </a:p>
      </dgm:t>
    </dgm:pt>
    <dgm:pt modelId="{F27271F7-A054-4C0D-9953-695389EC5214}" type="pres">
      <dgm:prSet presAssocID="{75DE7434-937D-4CC5-AF3C-6A72A97343F2}" presName="connectorText" presStyleLbl="sibTrans2D1" presStyleIdx="3" presStyleCnt="11"/>
      <dgm:spPr/>
      <dgm:t>
        <a:bodyPr/>
        <a:lstStyle/>
        <a:p>
          <a:endParaRPr lang="en-GB"/>
        </a:p>
      </dgm:t>
    </dgm:pt>
    <dgm:pt modelId="{C377FC98-DA9D-458A-A32A-9CF7987731F1}" type="pres">
      <dgm:prSet presAssocID="{838E0D07-80A3-4D7B-B7B2-51EF790ABF58}" presName="node" presStyleLbl="node1" presStyleIdx="4" presStyleCnt="12" custLinFactNeighborX="229" custLinFactNeighborY="-1927">
        <dgm:presLayoutVars>
          <dgm:bulletEnabled val="1"/>
        </dgm:presLayoutVars>
      </dgm:prSet>
      <dgm:spPr/>
      <dgm:t>
        <a:bodyPr/>
        <a:lstStyle/>
        <a:p>
          <a:endParaRPr lang="en-GB"/>
        </a:p>
      </dgm:t>
    </dgm:pt>
    <dgm:pt modelId="{CD3FB081-991C-4E0A-81F0-9427EE8293D7}" type="pres">
      <dgm:prSet presAssocID="{CD9CFC0A-11C8-492C-B9FE-10CC0CE2179E}" presName="sibTrans" presStyleLbl="sibTrans2D1" presStyleIdx="4" presStyleCnt="11"/>
      <dgm:spPr/>
      <dgm:t>
        <a:bodyPr/>
        <a:lstStyle/>
        <a:p>
          <a:endParaRPr lang="en-GB"/>
        </a:p>
      </dgm:t>
    </dgm:pt>
    <dgm:pt modelId="{47136510-11A7-400A-ACC7-D209CEC62C1A}" type="pres">
      <dgm:prSet presAssocID="{CD9CFC0A-11C8-492C-B9FE-10CC0CE2179E}" presName="connectorText" presStyleLbl="sibTrans2D1" presStyleIdx="4" presStyleCnt="11"/>
      <dgm:spPr/>
      <dgm:t>
        <a:bodyPr/>
        <a:lstStyle/>
        <a:p>
          <a:endParaRPr lang="en-GB"/>
        </a:p>
      </dgm:t>
    </dgm:pt>
    <dgm:pt modelId="{A8D10563-FCEC-4EFF-ABAA-45BD87B964BA}" type="pres">
      <dgm:prSet presAssocID="{666E7906-2F82-40B7-A09B-748D2547B2CB}" presName="node" presStyleLbl="node1" presStyleIdx="5" presStyleCnt="12">
        <dgm:presLayoutVars>
          <dgm:bulletEnabled val="1"/>
        </dgm:presLayoutVars>
      </dgm:prSet>
      <dgm:spPr/>
      <dgm:t>
        <a:bodyPr/>
        <a:lstStyle/>
        <a:p>
          <a:endParaRPr lang="en-GB"/>
        </a:p>
      </dgm:t>
    </dgm:pt>
    <dgm:pt modelId="{7F13FCB6-5AB7-4C4E-9E97-7601583C16C7}" type="pres">
      <dgm:prSet presAssocID="{024E4FBF-DCA4-453C-9DC9-F998C3EC482C}" presName="sibTrans" presStyleLbl="sibTrans2D1" presStyleIdx="5" presStyleCnt="11"/>
      <dgm:spPr/>
      <dgm:t>
        <a:bodyPr/>
        <a:lstStyle/>
        <a:p>
          <a:endParaRPr lang="en-GB"/>
        </a:p>
      </dgm:t>
    </dgm:pt>
    <dgm:pt modelId="{C43CC74A-9A2E-427D-A53A-4EA6D5BF27CB}" type="pres">
      <dgm:prSet presAssocID="{024E4FBF-DCA4-453C-9DC9-F998C3EC482C}" presName="connectorText" presStyleLbl="sibTrans2D1" presStyleIdx="5" presStyleCnt="11"/>
      <dgm:spPr/>
      <dgm:t>
        <a:bodyPr/>
        <a:lstStyle/>
        <a:p>
          <a:endParaRPr lang="en-GB"/>
        </a:p>
      </dgm:t>
    </dgm:pt>
    <dgm:pt modelId="{203E1920-BBDA-4056-A0BF-EB85A21269C3}" type="pres">
      <dgm:prSet presAssocID="{83BF5CB2-9F01-4DA3-A3EC-A2741A96D620}" presName="node" presStyleLbl="node1" presStyleIdx="6" presStyleCnt="12">
        <dgm:presLayoutVars>
          <dgm:bulletEnabled val="1"/>
        </dgm:presLayoutVars>
      </dgm:prSet>
      <dgm:spPr/>
      <dgm:t>
        <a:bodyPr/>
        <a:lstStyle/>
        <a:p>
          <a:endParaRPr lang="en-GB"/>
        </a:p>
      </dgm:t>
    </dgm:pt>
    <dgm:pt modelId="{D151B116-8B45-4579-B45D-B599FC00DE46}" type="pres">
      <dgm:prSet presAssocID="{15320154-EF77-4537-85EE-AC760CD42AE2}" presName="sibTrans" presStyleLbl="sibTrans2D1" presStyleIdx="6" presStyleCnt="11"/>
      <dgm:spPr/>
      <dgm:t>
        <a:bodyPr/>
        <a:lstStyle/>
        <a:p>
          <a:endParaRPr lang="en-GB"/>
        </a:p>
      </dgm:t>
    </dgm:pt>
    <dgm:pt modelId="{12E47BA6-2F61-420F-B58F-A7263034CE0D}" type="pres">
      <dgm:prSet presAssocID="{15320154-EF77-4537-85EE-AC760CD42AE2}" presName="connectorText" presStyleLbl="sibTrans2D1" presStyleIdx="6" presStyleCnt="11"/>
      <dgm:spPr/>
      <dgm:t>
        <a:bodyPr/>
        <a:lstStyle/>
        <a:p>
          <a:endParaRPr lang="en-GB"/>
        </a:p>
      </dgm:t>
    </dgm:pt>
    <dgm:pt modelId="{8960D529-FFE1-4223-A026-D53D40FCEF94}" type="pres">
      <dgm:prSet presAssocID="{A24F17BD-8DC3-447C-B8AC-25E4822D34F6}" presName="node" presStyleLbl="node1" presStyleIdx="7" presStyleCnt="12">
        <dgm:presLayoutVars>
          <dgm:bulletEnabled val="1"/>
        </dgm:presLayoutVars>
      </dgm:prSet>
      <dgm:spPr/>
      <dgm:t>
        <a:bodyPr/>
        <a:lstStyle/>
        <a:p>
          <a:endParaRPr lang="en-GB"/>
        </a:p>
      </dgm:t>
    </dgm:pt>
    <dgm:pt modelId="{D990BA01-7A8E-4E1F-AF95-82C7662E5D44}" type="pres">
      <dgm:prSet presAssocID="{2A6776DF-EF74-4BA9-939D-83364E0BDE7D}" presName="sibTrans" presStyleLbl="sibTrans2D1" presStyleIdx="7" presStyleCnt="11"/>
      <dgm:spPr/>
      <dgm:t>
        <a:bodyPr/>
        <a:lstStyle/>
        <a:p>
          <a:endParaRPr lang="en-GB"/>
        </a:p>
      </dgm:t>
    </dgm:pt>
    <dgm:pt modelId="{06389DA6-E79E-4897-B26B-8F8657B666C3}" type="pres">
      <dgm:prSet presAssocID="{2A6776DF-EF74-4BA9-939D-83364E0BDE7D}" presName="connectorText" presStyleLbl="sibTrans2D1" presStyleIdx="7" presStyleCnt="11"/>
      <dgm:spPr/>
      <dgm:t>
        <a:bodyPr/>
        <a:lstStyle/>
        <a:p>
          <a:endParaRPr lang="en-GB"/>
        </a:p>
      </dgm:t>
    </dgm:pt>
    <dgm:pt modelId="{6CA91E45-13AF-4CE5-BC8D-FEC346337AE8}" type="pres">
      <dgm:prSet presAssocID="{150746EF-5FE5-4787-B9B7-E699562FA5BE}" presName="node" presStyleLbl="node1" presStyleIdx="8" presStyleCnt="12">
        <dgm:presLayoutVars>
          <dgm:bulletEnabled val="1"/>
        </dgm:presLayoutVars>
      </dgm:prSet>
      <dgm:spPr/>
      <dgm:t>
        <a:bodyPr/>
        <a:lstStyle/>
        <a:p>
          <a:endParaRPr lang="en-GB"/>
        </a:p>
      </dgm:t>
    </dgm:pt>
    <dgm:pt modelId="{7C71F876-173E-49A3-9956-D4AC7964658A}" type="pres">
      <dgm:prSet presAssocID="{5666C208-875D-4F00-86A9-09A5786D015A}" presName="sibTrans" presStyleLbl="sibTrans2D1" presStyleIdx="8" presStyleCnt="11"/>
      <dgm:spPr/>
      <dgm:t>
        <a:bodyPr/>
        <a:lstStyle/>
        <a:p>
          <a:endParaRPr lang="en-GB"/>
        </a:p>
      </dgm:t>
    </dgm:pt>
    <dgm:pt modelId="{540038F5-EA0E-4CDF-9B61-CA99768ECDD3}" type="pres">
      <dgm:prSet presAssocID="{5666C208-875D-4F00-86A9-09A5786D015A}" presName="connectorText" presStyleLbl="sibTrans2D1" presStyleIdx="8" presStyleCnt="11"/>
      <dgm:spPr/>
      <dgm:t>
        <a:bodyPr/>
        <a:lstStyle/>
        <a:p>
          <a:endParaRPr lang="en-GB"/>
        </a:p>
      </dgm:t>
    </dgm:pt>
    <dgm:pt modelId="{5C2CAE18-1AB3-4E2C-92CE-8E11C84857DD}" type="pres">
      <dgm:prSet presAssocID="{93D8E99F-2C8B-4332-971A-17087A9531C1}" presName="node" presStyleLbl="node1" presStyleIdx="9" presStyleCnt="12">
        <dgm:presLayoutVars>
          <dgm:bulletEnabled val="1"/>
        </dgm:presLayoutVars>
      </dgm:prSet>
      <dgm:spPr/>
      <dgm:t>
        <a:bodyPr/>
        <a:lstStyle/>
        <a:p>
          <a:endParaRPr lang="en-GB"/>
        </a:p>
      </dgm:t>
    </dgm:pt>
    <dgm:pt modelId="{0A3E050A-6D22-4DE1-8044-A45F0C19E614}" type="pres">
      <dgm:prSet presAssocID="{E65E4B23-7FD7-44C4-9833-FA2BFDB74E2F}" presName="sibTrans" presStyleLbl="sibTrans2D1" presStyleIdx="9" presStyleCnt="11"/>
      <dgm:spPr/>
      <dgm:t>
        <a:bodyPr/>
        <a:lstStyle/>
        <a:p>
          <a:endParaRPr lang="en-GB"/>
        </a:p>
      </dgm:t>
    </dgm:pt>
    <dgm:pt modelId="{BABBAEAB-009D-4095-AB4A-BB227411236C}" type="pres">
      <dgm:prSet presAssocID="{E65E4B23-7FD7-44C4-9833-FA2BFDB74E2F}" presName="connectorText" presStyleLbl="sibTrans2D1" presStyleIdx="9" presStyleCnt="11"/>
      <dgm:spPr/>
      <dgm:t>
        <a:bodyPr/>
        <a:lstStyle/>
        <a:p>
          <a:endParaRPr lang="en-GB"/>
        </a:p>
      </dgm:t>
    </dgm:pt>
    <dgm:pt modelId="{C9D364F5-10CD-4A8B-B4BB-5F80447EDA5F}" type="pres">
      <dgm:prSet presAssocID="{88C80BDB-5398-49D4-B263-2A16A296FECE}" presName="node" presStyleLbl="node1" presStyleIdx="10" presStyleCnt="12">
        <dgm:presLayoutVars>
          <dgm:bulletEnabled val="1"/>
        </dgm:presLayoutVars>
      </dgm:prSet>
      <dgm:spPr/>
      <dgm:t>
        <a:bodyPr/>
        <a:lstStyle/>
        <a:p>
          <a:endParaRPr lang="en-GB"/>
        </a:p>
      </dgm:t>
    </dgm:pt>
    <dgm:pt modelId="{87F50147-2E21-4315-B80B-63E416DACB54}" type="pres">
      <dgm:prSet presAssocID="{BED391A8-BC7A-4870-AEB3-BDE1EAD3A9F0}" presName="sibTrans" presStyleLbl="sibTrans2D1" presStyleIdx="10" presStyleCnt="11"/>
      <dgm:spPr/>
      <dgm:t>
        <a:bodyPr/>
        <a:lstStyle/>
        <a:p>
          <a:endParaRPr lang="en-GB"/>
        </a:p>
      </dgm:t>
    </dgm:pt>
    <dgm:pt modelId="{712E306B-6F4F-4A85-BF6F-C37D8C31FF76}" type="pres">
      <dgm:prSet presAssocID="{BED391A8-BC7A-4870-AEB3-BDE1EAD3A9F0}" presName="connectorText" presStyleLbl="sibTrans2D1" presStyleIdx="10" presStyleCnt="11"/>
      <dgm:spPr/>
      <dgm:t>
        <a:bodyPr/>
        <a:lstStyle/>
        <a:p>
          <a:endParaRPr lang="en-GB"/>
        </a:p>
      </dgm:t>
    </dgm:pt>
    <dgm:pt modelId="{66EE6C82-91BF-4AE5-9221-ED1BF33504FE}" type="pres">
      <dgm:prSet presAssocID="{A06C5BAD-CFCB-451C-9992-07FAA214D23B}" presName="node" presStyleLbl="node1" presStyleIdx="11" presStyleCnt="12">
        <dgm:presLayoutVars>
          <dgm:bulletEnabled val="1"/>
        </dgm:presLayoutVars>
      </dgm:prSet>
      <dgm:spPr/>
      <dgm:t>
        <a:bodyPr/>
        <a:lstStyle/>
        <a:p>
          <a:endParaRPr lang="en-GB"/>
        </a:p>
      </dgm:t>
    </dgm:pt>
  </dgm:ptLst>
  <dgm:cxnLst>
    <dgm:cxn modelId="{8D19C4D2-6556-4021-A769-166765608C24}" srcId="{67672B20-40B7-4D05-A874-D33D35267229}" destId="{83BF5CB2-9F01-4DA3-A3EC-A2741A96D620}" srcOrd="6" destOrd="0" parTransId="{2986BAA0-DB93-4FC5-B4AC-67C4339058C6}" sibTransId="{15320154-EF77-4537-85EE-AC760CD42AE2}"/>
    <dgm:cxn modelId="{E45EB618-442F-424D-A2A9-3E8185A1422C}" type="presOf" srcId="{024E4FBF-DCA4-453C-9DC9-F998C3EC482C}" destId="{C43CC74A-9A2E-427D-A53A-4EA6D5BF27CB}" srcOrd="1" destOrd="0" presId="urn:microsoft.com/office/officeart/2005/8/layout/process5"/>
    <dgm:cxn modelId="{ACBC307E-6872-4508-8F0F-0831171615B9}" srcId="{67672B20-40B7-4D05-A874-D33D35267229}" destId="{B6BE8040-58CB-4F55-949F-352CE2A2C6BB}" srcOrd="1" destOrd="0" parTransId="{52F06041-1EAE-498F-B8DE-F98EEE9E7A9F}" sibTransId="{EC176768-0E5F-469B-B8B5-0D6FD655699B}"/>
    <dgm:cxn modelId="{C057111D-BB9F-4943-999A-97417E4760C0}" type="presOf" srcId="{83BF5CB2-9F01-4DA3-A3EC-A2741A96D620}" destId="{203E1920-BBDA-4056-A0BF-EB85A21269C3}" srcOrd="0" destOrd="0" presId="urn:microsoft.com/office/officeart/2005/8/layout/process5"/>
    <dgm:cxn modelId="{3261DEFB-CD51-4624-AD81-E4F1AF6B1144}" srcId="{67672B20-40B7-4D05-A874-D33D35267229}" destId="{A06C5BAD-CFCB-451C-9992-07FAA214D23B}" srcOrd="11" destOrd="0" parTransId="{0874FFC5-1B22-4E4D-A785-83CCB6BA3645}" sibTransId="{B0B1C7C1-9991-40A5-9D6B-21F07845F8FD}"/>
    <dgm:cxn modelId="{985249EA-046E-47AD-8995-290B0AD0FED0}" type="presOf" srcId="{B262F1F6-8ED3-4263-945E-6BB6EDD967E3}" destId="{D6CF9AF4-F83A-4FF5-A3BA-53398471C52F}" srcOrd="0" destOrd="0" presId="urn:microsoft.com/office/officeart/2005/8/layout/process5"/>
    <dgm:cxn modelId="{9164D23A-ABC9-4DFA-A38B-E82B3AC40C38}" type="presOf" srcId="{BED391A8-BC7A-4870-AEB3-BDE1EAD3A9F0}" destId="{87F50147-2E21-4315-B80B-63E416DACB54}" srcOrd="0" destOrd="0" presId="urn:microsoft.com/office/officeart/2005/8/layout/process5"/>
    <dgm:cxn modelId="{C6EA1E20-2256-44DF-A116-468A0CBF8428}" type="presOf" srcId="{75DE7434-937D-4CC5-AF3C-6A72A97343F2}" destId="{F27271F7-A054-4C0D-9953-695389EC5214}" srcOrd="1" destOrd="0" presId="urn:microsoft.com/office/officeart/2005/8/layout/process5"/>
    <dgm:cxn modelId="{8313F9FF-BAA8-46AB-A6FA-63D5DB23A4D0}" srcId="{67672B20-40B7-4D05-A874-D33D35267229}" destId="{93D8E99F-2C8B-4332-971A-17087A9531C1}" srcOrd="9" destOrd="0" parTransId="{5783F7B6-03D4-40B5-B501-1340E392B4DB}" sibTransId="{E65E4B23-7FD7-44C4-9833-FA2BFDB74E2F}"/>
    <dgm:cxn modelId="{B0FAB44B-B4C0-4FFD-92AE-2BF27BB84045}" type="presOf" srcId="{5666C208-875D-4F00-86A9-09A5786D015A}" destId="{540038F5-EA0E-4CDF-9B61-CA99768ECDD3}" srcOrd="1" destOrd="0" presId="urn:microsoft.com/office/officeart/2005/8/layout/process5"/>
    <dgm:cxn modelId="{3EB41D5F-B07B-4009-B755-FE8E6D380905}" type="presOf" srcId="{BBB65938-2802-46B1-8CDD-009F58CCF5DB}" destId="{8A389D56-AC18-4E9F-A117-1E3038802A1A}" srcOrd="0" destOrd="0" presId="urn:microsoft.com/office/officeart/2005/8/layout/process5"/>
    <dgm:cxn modelId="{2E770AAA-61B6-42EA-A89F-B91F70E185F2}" type="presOf" srcId="{15320154-EF77-4537-85EE-AC760CD42AE2}" destId="{12E47BA6-2F61-420F-B58F-A7263034CE0D}" srcOrd="1" destOrd="0" presId="urn:microsoft.com/office/officeart/2005/8/layout/process5"/>
    <dgm:cxn modelId="{5A4D839A-57B8-43A9-A8E5-D7040A5D5F66}" srcId="{67672B20-40B7-4D05-A874-D33D35267229}" destId="{A24F17BD-8DC3-447C-B8AC-25E4822D34F6}" srcOrd="7" destOrd="0" parTransId="{0D25E771-948E-4EC0-8128-B5F4BB10D843}" sibTransId="{2A6776DF-EF74-4BA9-939D-83364E0BDE7D}"/>
    <dgm:cxn modelId="{6BE3F485-F36D-447B-84F0-2D3DD6BD1335}" type="presOf" srcId="{E65E4B23-7FD7-44C4-9833-FA2BFDB74E2F}" destId="{0A3E050A-6D22-4DE1-8044-A45F0C19E614}" srcOrd="0" destOrd="0" presId="urn:microsoft.com/office/officeart/2005/8/layout/process5"/>
    <dgm:cxn modelId="{7FCC7148-004E-40C3-A321-4FCF3FAE47D6}" type="presOf" srcId="{EC176768-0E5F-469B-B8B5-0D6FD655699B}" destId="{E978A0F4-69B7-4D49-832C-7FD73CD9BE6D}" srcOrd="1" destOrd="0" presId="urn:microsoft.com/office/officeart/2005/8/layout/process5"/>
    <dgm:cxn modelId="{3B27968C-02B0-4630-8467-A99515FE8C85}" type="presOf" srcId="{BED391A8-BC7A-4870-AEB3-BDE1EAD3A9F0}" destId="{712E306B-6F4F-4A85-BF6F-C37D8C31FF76}" srcOrd="1" destOrd="0" presId="urn:microsoft.com/office/officeart/2005/8/layout/process5"/>
    <dgm:cxn modelId="{9BE814DE-711A-4BE4-BBA4-259E27E8CEFE}" type="presOf" srcId="{46C1FA79-53C4-423B-87D8-71AF4BA4E8A1}" destId="{3A8B2A9B-3183-4753-953D-616A2D90C284}" srcOrd="0" destOrd="0" presId="urn:microsoft.com/office/officeart/2005/8/layout/process5"/>
    <dgm:cxn modelId="{BDBF6730-A3CC-4E85-972B-9AEDF1B24465}" type="presOf" srcId="{2A6776DF-EF74-4BA9-939D-83364E0BDE7D}" destId="{D990BA01-7A8E-4E1F-AF95-82C7662E5D44}" srcOrd="0" destOrd="0" presId="urn:microsoft.com/office/officeart/2005/8/layout/process5"/>
    <dgm:cxn modelId="{551D1727-6934-457E-B4DD-2D2FDABD18A7}" srcId="{67672B20-40B7-4D05-A874-D33D35267229}" destId="{150746EF-5FE5-4787-B9B7-E699562FA5BE}" srcOrd="8" destOrd="0" parTransId="{66C61C37-C471-496B-B637-F811816BD7AC}" sibTransId="{5666C208-875D-4F00-86A9-09A5786D015A}"/>
    <dgm:cxn modelId="{09E6B425-88A2-4220-9460-C42DBA23DA9D}" srcId="{67672B20-40B7-4D05-A874-D33D35267229}" destId="{88C80BDB-5398-49D4-B263-2A16A296FECE}" srcOrd="10" destOrd="0" parTransId="{F6617AC8-293B-488C-9D0E-A42F2F51AE12}" sibTransId="{BED391A8-BC7A-4870-AEB3-BDE1EAD3A9F0}"/>
    <dgm:cxn modelId="{886CADE7-9BB1-41C2-A9D6-0794C1AD5A4D}" type="presOf" srcId="{A24F17BD-8DC3-447C-B8AC-25E4822D34F6}" destId="{8960D529-FFE1-4223-A026-D53D40FCEF94}" srcOrd="0" destOrd="0" presId="urn:microsoft.com/office/officeart/2005/8/layout/process5"/>
    <dgm:cxn modelId="{307EBC4D-27B0-48BC-86BA-819642C8E4C1}" type="presOf" srcId="{666E7906-2F82-40B7-A09B-748D2547B2CB}" destId="{A8D10563-FCEC-4EFF-ABAA-45BD87B964BA}" srcOrd="0" destOrd="0" presId="urn:microsoft.com/office/officeart/2005/8/layout/process5"/>
    <dgm:cxn modelId="{00D0709B-9867-4652-ADD0-F38951F0C250}" srcId="{67672B20-40B7-4D05-A874-D33D35267229}" destId="{4195D5F7-1E38-4A63-914F-22153C0374BF}" srcOrd="2" destOrd="0" parTransId="{14ADE291-25F9-43D7-94A6-8EA70EC50F70}" sibTransId="{1C8864D5-3F1D-48D1-9993-3F1F265F2C27}"/>
    <dgm:cxn modelId="{955E2A07-6AE3-4C8A-83B0-36EE707F25AE}" srcId="{67672B20-40B7-4D05-A874-D33D35267229}" destId="{666E7906-2F82-40B7-A09B-748D2547B2CB}" srcOrd="5" destOrd="0" parTransId="{7386B3B8-CD72-4ABA-9D96-DDB9A7348A95}" sibTransId="{024E4FBF-DCA4-453C-9DC9-F998C3EC482C}"/>
    <dgm:cxn modelId="{A81B37BA-91B7-4209-8CCB-F66A1F4837BD}" type="presOf" srcId="{2A6776DF-EF74-4BA9-939D-83364E0BDE7D}" destId="{06389DA6-E79E-4897-B26B-8F8657B666C3}" srcOrd="1" destOrd="0" presId="urn:microsoft.com/office/officeart/2005/8/layout/process5"/>
    <dgm:cxn modelId="{146E3DCC-DE4B-44E6-90F5-3D122C64B96E}" srcId="{67672B20-40B7-4D05-A874-D33D35267229}" destId="{BBB65938-2802-46B1-8CDD-009F58CCF5DB}" srcOrd="3" destOrd="0" parTransId="{B8F7EC42-AB60-4DB5-8B16-9132979E1CCD}" sibTransId="{75DE7434-937D-4CC5-AF3C-6A72A97343F2}"/>
    <dgm:cxn modelId="{31D730E2-F309-4D0A-85E6-A7112FF3AE94}" type="presOf" srcId="{67672B20-40B7-4D05-A874-D33D35267229}" destId="{E3C89D5A-DDD6-47A1-9DF3-9198C361E624}" srcOrd="0" destOrd="0" presId="urn:microsoft.com/office/officeart/2005/8/layout/process5"/>
    <dgm:cxn modelId="{45E2DF5E-9045-4A05-89B4-6BBFDC1A69F8}" type="presOf" srcId="{E65E4B23-7FD7-44C4-9833-FA2BFDB74E2F}" destId="{BABBAEAB-009D-4095-AB4A-BB227411236C}" srcOrd="1" destOrd="0" presId="urn:microsoft.com/office/officeart/2005/8/layout/process5"/>
    <dgm:cxn modelId="{160BB07A-3414-4F33-B46E-5EAA7A2C3E66}" type="presOf" srcId="{CD9CFC0A-11C8-492C-B9FE-10CC0CE2179E}" destId="{CD3FB081-991C-4E0A-81F0-9427EE8293D7}" srcOrd="0" destOrd="0" presId="urn:microsoft.com/office/officeart/2005/8/layout/process5"/>
    <dgm:cxn modelId="{33E793B7-490D-4626-8776-E5EDB4D5A963}" type="presOf" srcId="{B262F1F6-8ED3-4263-945E-6BB6EDD967E3}" destId="{AB8897A5-2653-420D-9261-4490406A8779}" srcOrd="1" destOrd="0" presId="urn:microsoft.com/office/officeart/2005/8/layout/process5"/>
    <dgm:cxn modelId="{0B82840E-35FB-41F5-AAC2-90A84C23C11F}" type="presOf" srcId="{CD9CFC0A-11C8-492C-B9FE-10CC0CE2179E}" destId="{47136510-11A7-400A-ACC7-D209CEC62C1A}" srcOrd="1" destOrd="0" presId="urn:microsoft.com/office/officeart/2005/8/layout/process5"/>
    <dgm:cxn modelId="{D988661F-2B39-497F-B6A3-3C9F7C434CD5}" type="presOf" srcId="{024E4FBF-DCA4-453C-9DC9-F998C3EC482C}" destId="{7F13FCB6-5AB7-4C4E-9E97-7601583C16C7}" srcOrd="0" destOrd="0" presId="urn:microsoft.com/office/officeart/2005/8/layout/process5"/>
    <dgm:cxn modelId="{60FA033C-79C9-45D7-B09B-D658C3D0AED3}" type="presOf" srcId="{15320154-EF77-4537-85EE-AC760CD42AE2}" destId="{D151B116-8B45-4579-B45D-B599FC00DE46}" srcOrd="0" destOrd="0" presId="urn:microsoft.com/office/officeart/2005/8/layout/process5"/>
    <dgm:cxn modelId="{0537C5AE-5C01-4586-BDEE-1579803BF3D1}" type="presOf" srcId="{EC176768-0E5F-469B-B8B5-0D6FD655699B}" destId="{02342FF1-07A8-4DB1-ABD9-7588207825DA}" srcOrd="0" destOrd="0" presId="urn:microsoft.com/office/officeart/2005/8/layout/process5"/>
    <dgm:cxn modelId="{49BFC392-BF1E-4093-80EE-6CC57E287C24}" type="presOf" srcId="{150746EF-5FE5-4787-B9B7-E699562FA5BE}" destId="{6CA91E45-13AF-4CE5-BC8D-FEC346337AE8}" srcOrd="0" destOrd="0" presId="urn:microsoft.com/office/officeart/2005/8/layout/process5"/>
    <dgm:cxn modelId="{619703F7-5FCE-4E65-8296-B774F1F0F138}" srcId="{67672B20-40B7-4D05-A874-D33D35267229}" destId="{838E0D07-80A3-4D7B-B7B2-51EF790ABF58}" srcOrd="4" destOrd="0" parTransId="{A52078C9-8215-4F9B-B0E8-A951626487A4}" sibTransId="{CD9CFC0A-11C8-492C-B9FE-10CC0CE2179E}"/>
    <dgm:cxn modelId="{872DD33D-0E34-4146-A734-0DAF7645C9B7}" type="presOf" srcId="{B6BE8040-58CB-4F55-949F-352CE2A2C6BB}" destId="{37DE4DAB-CEF6-45DF-BBA8-423F02E70EB8}" srcOrd="0" destOrd="0" presId="urn:microsoft.com/office/officeart/2005/8/layout/process5"/>
    <dgm:cxn modelId="{DB96E139-7DD7-4A34-9744-BB34FF199AAE}" type="presOf" srcId="{75DE7434-937D-4CC5-AF3C-6A72A97343F2}" destId="{F49FC9DE-24F2-4BBD-9770-3234590F4FE9}" srcOrd="0" destOrd="0" presId="urn:microsoft.com/office/officeart/2005/8/layout/process5"/>
    <dgm:cxn modelId="{AE93C60B-4ED9-42D8-8D1B-FDF4C885D5A7}" type="presOf" srcId="{A06C5BAD-CFCB-451C-9992-07FAA214D23B}" destId="{66EE6C82-91BF-4AE5-9221-ED1BF33504FE}" srcOrd="0" destOrd="0" presId="urn:microsoft.com/office/officeart/2005/8/layout/process5"/>
    <dgm:cxn modelId="{BABB5008-1E22-4066-901D-6AE77CD5B9C5}" type="presOf" srcId="{5666C208-875D-4F00-86A9-09A5786D015A}" destId="{7C71F876-173E-49A3-9956-D4AC7964658A}" srcOrd="0" destOrd="0" presId="urn:microsoft.com/office/officeart/2005/8/layout/process5"/>
    <dgm:cxn modelId="{3CDE50CA-6ED6-45F3-B121-11442F409EA2}" type="presOf" srcId="{1C8864D5-3F1D-48D1-9993-3F1F265F2C27}" destId="{1140768B-FDE6-4863-AF99-778CB8B6FF54}" srcOrd="1" destOrd="0" presId="urn:microsoft.com/office/officeart/2005/8/layout/process5"/>
    <dgm:cxn modelId="{EF5869AA-9CB2-4108-9469-D8312A3A14E9}" srcId="{67672B20-40B7-4D05-A874-D33D35267229}" destId="{46C1FA79-53C4-423B-87D8-71AF4BA4E8A1}" srcOrd="0" destOrd="0" parTransId="{1D73BD9B-C70F-4923-A28B-AA656247168B}" sibTransId="{B262F1F6-8ED3-4263-945E-6BB6EDD967E3}"/>
    <dgm:cxn modelId="{EBC622B3-D7D4-4AB1-A5E4-374DA605543D}" type="presOf" srcId="{838E0D07-80A3-4D7B-B7B2-51EF790ABF58}" destId="{C377FC98-DA9D-458A-A32A-9CF7987731F1}" srcOrd="0" destOrd="0" presId="urn:microsoft.com/office/officeart/2005/8/layout/process5"/>
    <dgm:cxn modelId="{3688E97A-23C3-44A9-9E52-28F0ECC16CDE}" type="presOf" srcId="{1C8864D5-3F1D-48D1-9993-3F1F265F2C27}" destId="{346B9192-02CA-4EE7-B294-CC7C688DC539}" srcOrd="0" destOrd="0" presId="urn:microsoft.com/office/officeart/2005/8/layout/process5"/>
    <dgm:cxn modelId="{C152649D-7931-446B-9BC2-933B0BC65C65}" type="presOf" srcId="{88C80BDB-5398-49D4-B263-2A16A296FECE}" destId="{C9D364F5-10CD-4A8B-B4BB-5F80447EDA5F}" srcOrd="0" destOrd="0" presId="urn:microsoft.com/office/officeart/2005/8/layout/process5"/>
    <dgm:cxn modelId="{430AC012-6549-4D9E-A430-7F4358F12DD4}" type="presOf" srcId="{4195D5F7-1E38-4A63-914F-22153C0374BF}" destId="{0D912963-DF80-4C33-9A10-E1643E883785}" srcOrd="0" destOrd="0" presId="urn:microsoft.com/office/officeart/2005/8/layout/process5"/>
    <dgm:cxn modelId="{795F7864-643E-4076-BF20-3381A34D5515}" type="presOf" srcId="{93D8E99F-2C8B-4332-971A-17087A9531C1}" destId="{5C2CAE18-1AB3-4E2C-92CE-8E11C84857DD}" srcOrd="0" destOrd="0" presId="urn:microsoft.com/office/officeart/2005/8/layout/process5"/>
    <dgm:cxn modelId="{00D32A23-3AE2-4F60-B461-B67C77BC8F1F}" type="presParOf" srcId="{E3C89D5A-DDD6-47A1-9DF3-9198C361E624}" destId="{3A8B2A9B-3183-4753-953D-616A2D90C284}" srcOrd="0" destOrd="0" presId="urn:microsoft.com/office/officeart/2005/8/layout/process5"/>
    <dgm:cxn modelId="{0D93ADDB-6557-423B-B231-8215483B5A13}" type="presParOf" srcId="{E3C89D5A-DDD6-47A1-9DF3-9198C361E624}" destId="{D6CF9AF4-F83A-4FF5-A3BA-53398471C52F}" srcOrd="1" destOrd="0" presId="urn:microsoft.com/office/officeart/2005/8/layout/process5"/>
    <dgm:cxn modelId="{CAA6702B-72D0-4317-B4ED-238880D7F597}" type="presParOf" srcId="{D6CF9AF4-F83A-4FF5-A3BA-53398471C52F}" destId="{AB8897A5-2653-420D-9261-4490406A8779}" srcOrd="0" destOrd="0" presId="urn:microsoft.com/office/officeart/2005/8/layout/process5"/>
    <dgm:cxn modelId="{B42BD3D0-7BC7-4EEC-8F06-61004A3F90AA}" type="presParOf" srcId="{E3C89D5A-DDD6-47A1-9DF3-9198C361E624}" destId="{37DE4DAB-CEF6-45DF-BBA8-423F02E70EB8}" srcOrd="2" destOrd="0" presId="urn:microsoft.com/office/officeart/2005/8/layout/process5"/>
    <dgm:cxn modelId="{0EC0B5E1-22C8-4948-B98C-F7D25D136CD5}" type="presParOf" srcId="{E3C89D5A-DDD6-47A1-9DF3-9198C361E624}" destId="{02342FF1-07A8-4DB1-ABD9-7588207825DA}" srcOrd="3" destOrd="0" presId="urn:microsoft.com/office/officeart/2005/8/layout/process5"/>
    <dgm:cxn modelId="{B1E51BD6-C380-4978-9B1C-8A5024B5B699}" type="presParOf" srcId="{02342FF1-07A8-4DB1-ABD9-7588207825DA}" destId="{E978A0F4-69B7-4D49-832C-7FD73CD9BE6D}" srcOrd="0" destOrd="0" presId="urn:microsoft.com/office/officeart/2005/8/layout/process5"/>
    <dgm:cxn modelId="{555CEE3D-0949-477E-AECC-FAB1CA39F66A}" type="presParOf" srcId="{E3C89D5A-DDD6-47A1-9DF3-9198C361E624}" destId="{0D912963-DF80-4C33-9A10-E1643E883785}" srcOrd="4" destOrd="0" presId="urn:microsoft.com/office/officeart/2005/8/layout/process5"/>
    <dgm:cxn modelId="{587B49F5-6456-4CAB-859B-F636B5F1ED12}" type="presParOf" srcId="{E3C89D5A-DDD6-47A1-9DF3-9198C361E624}" destId="{346B9192-02CA-4EE7-B294-CC7C688DC539}" srcOrd="5" destOrd="0" presId="urn:microsoft.com/office/officeart/2005/8/layout/process5"/>
    <dgm:cxn modelId="{9067405C-5DDC-4EC2-BC20-9AD133A02267}" type="presParOf" srcId="{346B9192-02CA-4EE7-B294-CC7C688DC539}" destId="{1140768B-FDE6-4863-AF99-778CB8B6FF54}" srcOrd="0" destOrd="0" presId="urn:microsoft.com/office/officeart/2005/8/layout/process5"/>
    <dgm:cxn modelId="{7A7F29E1-410A-4DCD-BB45-F12C6E378613}" type="presParOf" srcId="{E3C89D5A-DDD6-47A1-9DF3-9198C361E624}" destId="{8A389D56-AC18-4E9F-A117-1E3038802A1A}" srcOrd="6" destOrd="0" presId="urn:microsoft.com/office/officeart/2005/8/layout/process5"/>
    <dgm:cxn modelId="{23468042-C6E7-4782-808B-A12279814F6C}" type="presParOf" srcId="{E3C89D5A-DDD6-47A1-9DF3-9198C361E624}" destId="{F49FC9DE-24F2-4BBD-9770-3234590F4FE9}" srcOrd="7" destOrd="0" presId="urn:microsoft.com/office/officeart/2005/8/layout/process5"/>
    <dgm:cxn modelId="{72C24ADE-1B83-4D12-AD67-FBFD6B80C299}" type="presParOf" srcId="{F49FC9DE-24F2-4BBD-9770-3234590F4FE9}" destId="{F27271F7-A054-4C0D-9953-695389EC5214}" srcOrd="0" destOrd="0" presId="urn:microsoft.com/office/officeart/2005/8/layout/process5"/>
    <dgm:cxn modelId="{6596593F-E840-44A9-9EE4-7396C23DA9FE}" type="presParOf" srcId="{E3C89D5A-DDD6-47A1-9DF3-9198C361E624}" destId="{C377FC98-DA9D-458A-A32A-9CF7987731F1}" srcOrd="8" destOrd="0" presId="urn:microsoft.com/office/officeart/2005/8/layout/process5"/>
    <dgm:cxn modelId="{B651EBD7-DE1E-4949-AEC9-4B37D55F5020}" type="presParOf" srcId="{E3C89D5A-DDD6-47A1-9DF3-9198C361E624}" destId="{CD3FB081-991C-4E0A-81F0-9427EE8293D7}" srcOrd="9" destOrd="0" presId="urn:microsoft.com/office/officeart/2005/8/layout/process5"/>
    <dgm:cxn modelId="{3C4D1129-F3CC-4391-BFC4-E2C4A955829D}" type="presParOf" srcId="{CD3FB081-991C-4E0A-81F0-9427EE8293D7}" destId="{47136510-11A7-400A-ACC7-D209CEC62C1A}" srcOrd="0" destOrd="0" presId="urn:microsoft.com/office/officeart/2005/8/layout/process5"/>
    <dgm:cxn modelId="{2DCF8AF5-4D00-4FB1-BE55-8A00C064EA29}" type="presParOf" srcId="{E3C89D5A-DDD6-47A1-9DF3-9198C361E624}" destId="{A8D10563-FCEC-4EFF-ABAA-45BD87B964BA}" srcOrd="10" destOrd="0" presId="urn:microsoft.com/office/officeart/2005/8/layout/process5"/>
    <dgm:cxn modelId="{42AB2DAC-A361-4FED-B81F-DD948EFDB58F}" type="presParOf" srcId="{E3C89D5A-DDD6-47A1-9DF3-9198C361E624}" destId="{7F13FCB6-5AB7-4C4E-9E97-7601583C16C7}" srcOrd="11" destOrd="0" presId="urn:microsoft.com/office/officeart/2005/8/layout/process5"/>
    <dgm:cxn modelId="{21C00ECF-AD76-42CD-8D5A-358A44E6DDE1}" type="presParOf" srcId="{7F13FCB6-5AB7-4C4E-9E97-7601583C16C7}" destId="{C43CC74A-9A2E-427D-A53A-4EA6D5BF27CB}" srcOrd="0" destOrd="0" presId="urn:microsoft.com/office/officeart/2005/8/layout/process5"/>
    <dgm:cxn modelId="{96B3880C-C5FB-465F-8D08-7FAE387061A2}" type="presParOf" srcId="{E3C89D5A-DDD6-47A1-9DF3-9198C361E624}" destId="{203E1920-BBDA-4056-A0BF-EB85A21269C3}" srcOrd="12" destOrd="0" presId="urn:microsoft.com/office/officeart/2005/8/layout/process5"/>
    <dgm:cxn modelId="{05E25BD3-7682-4B95-85E6-6AEEFE2BB09C}" type="presParOf" srcId="{E3C89D5A-DDD6-47A1-9DF3-9198C361E624}" destId="{D151B116-8B45-4579-B45D-B599FC00DE46}" srcOrd="13" destOrd="0" presId="urn:microsoft.com/office/officeart/2005/8/layout/process5"/>
    <dgm:cxn modelId="{B56193A7-8D73-463D-B5F5-0CDF83AB7D90}" type="presParOf" srcId="{D151B116-8B45-4579-B45D-B599FC00DE46}" destId="{12E47BA6-2F61-420F-B58F-A7263034CE0D}" srcOrd="0" destOrd="0" presId="urn:microsoft.com/office/officeart/2005/8/layout/process5"/>
    <dgm:cxn modelId="{A3171DE6-915C-451B-B711-6A8171371EC8}" type="presParOf" srcId="{E3C89D5A-DDD6-47A1-9DF3-9198C361E624}" destId="{8960D529-FFE1-4223-A026-D53D40FCEF94}" srcOrd="14" destOrd="0" presId="urn:microsoft.com/office/officeart/2005/8/layout/process5"/>
    <dgm:cxn modelId="{DC428412-F273-4A09-9071-70A86F468B4F}" type="presParOf" srcId="{E3C89D5A-DDD6-47A1-9DF3-9198C361E624}" destId="{D990BA01-7A8E-4E1F-AF95-82C7662E5D44}" srcOrd="15" destOrd="0" presId="urn:microsoft.com/office/officeart/2005/8/layout/process5"/>
    <dgm:cxn modelId="{D4A301E9-D82A-4FD6-B2D2-8B285238FA8C}" type="presParOf" srcId="{D990BA01-7A8E-4E1F-AF95-82C7662E5D44}" destId="{06389DA6-E79E-4897-B26B-8F8657B666C3}" srcOrd="0" destOrd="0" presId="urn:microsoft.com/office/officeart/2005/8/layout/process5"/>
    <dgm:cxn modelId="{543CFE43-5125-4C91-81C6-9E6468CF2938}" type="presParOf" srcId="{E3C89D5A-DDD6-47A1-9DF3-9198C361E624}" destId="{6CA91E45-13AF-4CE5-BC8D-FEC346337AE8}" srcOrd="16" destOrd="0" presId="urn:microsoft.com/office/officeart/2005/8/layout/process5"/>
    <dgm:cxn modelId="{EACB5A93-6594-4627-B57A-84E7E449B75F}" type="presParOf" srcId="{E3C89D5A-DDD6-47A1-9DF3-9198C361E624}" destId="{7C71F876-173E-49A3-9956-D4AC7964658A}" srcOrd="17" destOrd="0" presId="urn:microsoft.com/office/officeart/2005/8/layout/process5"/>
    <dgm:cxn modelId="{1BE3F0D0-9BBE-44DC-A072-B8A136A5B099}" type="presParOf" srcId="{7C71F876-173E-49A3-9956-D4AC7964658A}" destId="{540038F5-EA0E-4CDF-9B61-CA99768ECDD3}" srcOrd="0" destOrd="0" presId="urn:microsoft.com/office/officeart/2005/8/layout/process5"/>
    <dgm:cxn modelId="{83416A93-0983-49EB-BF2E-9872B22705C2}" type="presParOf" srcId="{E3C89D5A-DDD6-47A1-9DF3-9198C361E624}" destId="{5C2CAE18-1AB3-4E2C-92CE-8E11C84857DD}" srcOrd="18" destOrd="0" presId="urn:microsoft.com/office/officeart/2005/8/layout/process5"/>
    <dgm:cxn modelId="{25C89E64-D535-432E-BCC3-81DCDF4DA38D}" type="presParOf" srcId="{E3C89D5A-DDD6-47A1-9DF3-9198C361E624}" destId="{0A3E050A-6D22-4DE1-8044-A45F0C19E614}" srcOrd="19" destOrd="0" presId="urn:microsoft.com/office/officeart/2005/8/layout/process5"/>
    <dgm:cxn modelId="{477A3D25-D84F-440B-A76F-10B19F065A15}" type="presParOf" srcId="{0A3E050A-6D22-4DE1-8044-A45F0C19E614}" destId="{BABBAEAB-009D-4095-AB4A-BB227411236C}" srcOrd="0" destOrd="0" presId="urn:microsoft.com/office/officeart/2005/8/layout/process5"/>
    <dgm:cxn modelId="{30A221F7-45BB-4233-87C4-193307725DEA}" type="presParOf" srcId="{E3C89D5A-DDD6-47A1-9DF3-9198C361E624}" destId="{C9D364F5-10CD-4A8B-B4BB-5F80447EDA5F}" srcOrd="20" destOrd="0" presId="urn:microsoft.com/office/officeart/2005/8/layout/process5"/>
    <dgm:cxn modelId="{FA6B008E-FDED-4FB6-8E2F-BCF8B5FBCF72}" type="presParOf" srcId="{E3C89D5A-DDD6-47A1-9DF3-9198C361E624}" destId="{87F50147-2E21-4315-B80B-63E416DACB54}" srcOrd="21" destOrd="0" presId="urn:microsoft.com/office/officeart/2005/8/layout/process5"/>
    <dgm:cxn modelId="{C97B5E59-05A9-4060-9AA6-C312A09DCB6A}" type="presParOf" srcId="{87F50147-2E21-4315-B80B-63E416DACB54}" destId="{712E306B-6F4F-4A85-BF6F-C37D8C31FF76}" srcOrd="0" destOrd="0" presId="urn:microsoft.com/office/officeart/2005/8/layout/process5"/>
    <dgm:cxn modelId="{8A283862-078C-4685-84CD-F3E361598971}" type="presParOf" srcId="{E3C89D5A-DDD6-47A1-9DF3-9198C361E624}" destId="{66EE6C82-91BF-4AE5-9221-ED1BF33504FE}" srcOrd="22" destOrd="0" presId="urn:microsoft.com/office/officeart/2005/8/layout/process5"/>
  </dgm:cxnLst>
  <dgm:bg>
    <a:solidFill>
      <a:schemeClr val="bg1">
        <a:lumMod val="85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43E165-B22A-4B05-BC47-2A590739BBBE}" type="doc">
      <dgm:prSet loTypeId="urn:microsoft.com/office/officeart/2018/5/layout/IconLeafLabelList" loCatId="icon" qsTypeId="urn:microsoft.com/office/officeart/2005/8/quickstyle/simple1" qsCatId="simple" csTypeId="urn:microsoft.com/office/officeart/2005/8/colors/accent2_2" csCatId="accent2" phldr="1"/>
      <dgm:spPr/>
    </dgm:pt>
    <dgm:pt modelId="{9ED9DCDA-6C25-4598-9BD9-CC9F1DA26ADA}">
      <dgm:prSet phldrT="[Text]" custT="1"/>
      <dgm:spPr/>
      <dgm:t>
        <a:bodyPr/>
        <a:lstStyle/>
        <a:p>
          <a:pPr>
            <a:lnSpc>
              <a:spcPct val="100000"/>
            </a:lnSpc>
            <a:defRPr cap="all"/>
          </a:pPr>
          <a:r>
            <a:rPr lang="en-US" sz="1600" dirty="0"/>
            <a:t>able to study independently</a:t>
          </a:r>
          <a:endParaRPr lang="en-GB" sz="1600" dirty="0"/>
        </a:p>
      </dgm:t>
    </dgm:pt>
    <dgm:pt modelId="{B19CB2C9-FDA6-4362-92B7-3CF21A826CD4}" type="parTrans" cxnId="{23143650-6FC0-42DB-97C0-F4FE4FFB75E1}">
      <dgm:prSet/>
      <dgm:spPr/>
      <dgm:t>
        <a:bodyPr/>
        <a:lstStyle/>
        <a:p>
          <a:endParaRPr lang="en-GB" sz="2400"/>
        </a:p>
      </dgm:t>
    </dgm:pt>
    <dgm:pt modelId="{5C0D52C2-C69E-4F43-A54E-AB66685B8E5D}" type="sibTrans" cxnId="{23143650-6FC0-42DB-97C0-F4FE4FFB75E1}">
      <dgm:prSet/>
      <dgm:spPr/>
      <dgm:t>
        <a:bodyPr/>
        <a:lstStyle/>
        <a:p>
          <a:endParaRPr lang="en-GB" sz="2400"/>
        </a:p>
      </dgm:t>
    </dgm:pt>
    <dgm:pt modelId="{6C529590-7D7C-416E-A70B-ED1154576D80}">
      <dgm:prSet phldrT="[Text]" custT="1"/>
      <dgm:spPr/>
      <dgm:t>
        <a:bodyPr/>
        <a:lstStyle/>
        <a:p>
          <a:pPr>
            <a:lnSpc>
              <a:spcPct val="100000"/>
            </a:lnSpc>
            <a:defRPr cap="all"/>
          </a:pPr>
          <a:r>
            <a:rPr lang="en-US" sz="1600" dirty="0"/>
            <a:t>can contribute to university life</a:t>
          </a:r>
          <a:endParaRPr lang="en-GB" sz="1600" dirty="0"/>
        </a:p>
      </dgm:t>
    </dgm:pt>
    <dgm:pt modelId="{22FAE601-809E-40E9-89FC-DE9F7FCE849B}" type="parTrans" cxnId="{2B1E2CB5-E628-456F-AAE3-504627EB9A1C}">
      <dgm:prSet/>
      <dgm:spPr/>
      <dgm:t>
        <a:bodyPr/>
        <a:lstStyle/>
        <a:p>
          <a:endParaRPr lang="en-GB" sz="2400"/>
        </a:p>
      </dgm:t>
    </dgm:pt>
    <dgm:pt modelId="{8304CA37-F2B7-4C2B-BCD9-D91582A9B5C2}" type="sibTrans" cxnId="{2B1E2CB5-E628-456F-AAE3-504627EB9A1C}">
      <dgm:prSet/>
      <dgm:spPr/>
      <dgm:t>
        <a:bodyPr/>
        <a:lstStyle/>
        <a:p>
          <a:endParaRPr lang="en-GB" sz="2400"/>
        </a:p>
      </dgm:t>
    </dgm:pt>
    <dgm:pt modelId="{C1143486-1748-42A1-BAE9-EA918BB54F8A}">
      <dgm:prSet phldrT="[Text]" custT="1"/>
      <dgm:spPr/>
      <dgm:t>
        <a:bodyPr/>
        <a:lstStyle/>
        <a:p>
          <a:pPr>
            <a:lnSpc>
              <a:spcPct val="100000"/>
            </a:lnSpc>
            <a:defRPr cap="all"/>
          </a:pPr>
          <a:r>
            <a:rPr lang="en-US" sz="1600"/>
            <a:t>motivated and high achieving</a:t>
          </a:r>
          <a:endParaRPr lang="en-GB" sz="1600"/>
        </a:p>
      </dgm:t>
    </dgm:pt>
    <dgm:pt modelId="{BE4FC4E3-ADCD-4650-AF67-19CC3806C02F}" type="parTrans" cxnId="{9052CDC9-F81F-4950-9CF4-67DBC04579D1}">
      <dgm:prSet/>
      <dgm:spPr/>
      <dgm:t>
        <a:bodyPr/>
        <a:lstStyle/>
        <a:p>
          <a:endParaRPr lang="en-GB" sz="2400"/>
        </a:p>
      </dgm:t>
    </dgm:pt>
    <dgm:pt modelId="{E154CCDC-C84E-4CB1-8945-9AEF6DA9D258}" type="sibTrans" cxnId="{9052CDC9-F81F-4950-9CF4-67DBC04579D1}">
      <dgm:prSet/>
      <dgm:spPr/>
      <dgm:t>
        <a:bodyPr/>
        <a:lstStyle/>
        <a:p>
          <a:endParaRPr lang="en-GB" sz="2400"/>
        </a:p>
      </dgm:t>
    </dgm:pt>
    <dgm:pt modelId="{F40ABFCD-363C-4BB2-9665-C4FA00B80376}">
      <dgm:prSet phldrT="[Text]" custT="1"/>
      <dgm:spPr/>
      <dgm:t>
        <a:bodyPr/>
        <a:lstStyle/>
        <a:p>
          <a:pPr>
            <a:lnSpc>
              <a:spcPct val="100000"/>
            </a:lnSpc>
            <a:defRPr cap="all"/>
          </a:pPr>
          <a:r>
            <a:rPr lang="en-US" sz="1600" dirty="0"/>
            <a:t>intellectually capable</a:t>
          </a:r>
          <a:endParaRPr lang="en-GB" sz="1600" dirty="0"/>
        </a:p>
      </dgm:t>
    </dgm:pt>
    <dgm:pt modelId="{34074E58-756C-4A42-BA47-0757975A474B}" type="parTrans" cxnId="{044B84CE-F094-4F2D-A403-FB457D4F1E18}">
      <dgm:prSet/>
      <dgm:spPr/>
      <dgm:t>
        <a:bodyPr/>
        <a:lstStyle/>
        <a:p>
          <a:endParaRPr lang="en-GB" sz="2400"/>
        </a:p>
      </dgm:t>
    </dgm:pt>
    <dgm:pt modelId="{15D1CC17-5307-48BD-ACA7-D0421318CC46}" type="sibTrans" cxnId="{044B84CE-F094-4F2D-A403-FB457D4F1E18}">
      <dgm:prSet/>
      <dgm:spPr/>
      <dgm:t>
        <a:bodyPr/>
        <a:lstStyle/>
        <a:p>
          <a:endParaRPr lang="en-GB" sz="2400"/>
        </a:p>
      </dgm:t>
    </dgm:pt>
    <dgm:pt modelId="{8D9B315D-F393-44BF-B215-5EBFDC709085}">
      <dgm:prSet phldrT="[Text]" custT="1"/>
      <dgm:spPr/>
      <dgm:t>
        <a:bodyPr/>
        <a:lstStyle/>
        <a:p>
          <a:pPr>
            <a:lnSpc>
              <a:spcPct val="100000"/>
            </a:lnSpc>
            <a:defRPr cap="all"/>
          </a:pPr>
          <a:r>
            <a:rPr lang="en-US" sz="1600"/>
            <a:t>potential to succeed</a:t>
          </a:r>
          <a:endParaRPr lang="en-GB" sz="1600"/>
        </a:p>
      </dgm:t>
    </dgm:pt>
    <dgm:pt modelId="{266D2D7D-43E1-4535-9DB7-2873396C0290}" type="parTrans" cxnId="{76E43DB5-1BC4-4F3F-A6A4-4B338D77F6B9}">
      <dgm:prSet/>
      <dgm:spPr/>
      <dgm:t>
        <a:bodyPr/>
        <a:lstStyle/>
        <a:p>
          <a:endParaRPr lang="en-GB" sz="2400"/>
        </a:p>
      </dgm:t>
    </dgm:pt>
    <dgm:pt modelId="{255C63F5-2187-4DAF-9559-7F3E548FA9F1}" type="sibTrans" cxnId="{76E43DB5-1BC4-4F3F-A6A4-4B338D77F6B9}">
      <dgm:prSet/>
      <dgm:spPr/>
      <dgm:t>
        <a:bodyPr/>
        <a:lstStyle/>
        <a:p>
          <a:endParaRPr lang="en-GB" sz="2400"/>
        </a:p>
      </dgm:t>
    </dgm:pt>
    <dgm:pt modelId="{8DFDE2F8-E229-4450-9264-7305B2EAF8BD}">
      <dgm:prSet phldrT="[Text]" custT="1"/>
      <dgm:spPr/>
      <dgm:t>
        <a:bodyPr/>
        <a:lstStyle/>
        <a:p>
          <a:pPr>
            <a:lnSpc>
              <a:spcPct val="100000"/>
            </a:lnSpc>
            <a:defRPr cap="all"/>
          </a:pPr>
          <a:r>
            <a:rPr lang="en-US" sz="1600"/>
            <a:t>significant subject knowledge</a:t>
          </a:r>
          <a:endParaRPr lang="en-GB" sz="1600"/>
        </a:p>
      </dgm:t>
    </dgm:pt>
    <dgm:pt modelId="{389DFCAA-61F5-4019-80AA-A2F725AD4459}" type="parTrans" cxnId="{D5BB784B-D15F-4AC4-BA59-4040231A5D9B}">
      <dgm:prSet/>
      <dgm:spPr/>
      <dgm:t>
        <a:bodyPr/>
        <a:lstStyle/>
        <a:p>
          <a:endParaRPr lang="en-GB" sz="2400"/>
        </a:p>
      </dgm:t>
    </dgm:pt>
    <dgm:pt modelId="{2CEAAEFC-3BEA-4097-BB19-97D14E381E97}" type="sibTrans" cxnId="{D5BB784B-D15F-4AC4-BA59-4040231A5D9B}">
      <dgm:prSet/>
      <dgm:spPr/>
      <dgm:t>
        <a:bodyPr/>
        <a:lstStyle/>
        <a:p>
          <a:endParaRPr lang="en-GB" sz="2400"/>
        </a:p>
      </dgm:t>
    </dgm:pt>
    <dgm:pt modelId="{94844B53-AD7D-4F4C-9DB0-1C028036A9F9}">
      <dgm:prSet phldrT="[Text]" custT="1"/>
      <dgm:spPr/>
      <dgm:t>
        <a:bodyPr/>
        <a:lstStyle/>
        <a:p>
          <a:pPr>
            <a:lnSpc>
              <a:spcPct val="100000"/>
            </a:lnSpc>
            <a:defRPr cap="all"/>
          </a:pPr>
          <a:r>
            <a:rPr lang="en-US" sz="1600"/>
            <a:t>interest in studying subject</a:t>
          </a:r>
          <a:endParaRPr lang="en-GB" sz="1600"/>
        </a:p>
      </dgm:t>
    </dgm:pt>
    <dgm:pt modelId="{A5AA1EC8-ADA2-492F-9D78-299006C8E9AC}" type="parTrans" cxnId="{EB478C87-9044-4199-B24B-0343CD006BE2}">
      <dgm:prSet/>
      <dgm:spPr/>
      <dgm:t>
        <a:bodyPr/>
        <a:lstStyle/>
        <a:p>
          <a:endParaRPr lang="en-GB" sz="2400"/>
        </a:p>
      </dgm:t>
    </dgm:pt>
    <dgm:pt modelId="{C7DC2746-18D7-43CE-955A-01631D7ACED1}" type="sibTrans" cxnId="{EB478C87-9044-4199-B24B-0343CD006BE2}">
      <dgm:prSet/>
      <dgm:spPr/>
      <dgm:t>
        <a:bodyPr/>
        <a:lstStyle/>
        <a:p>
          <a:endParaRPr lang="en-GB" sz="2400"/>
        </a:p>
      </dgm:t>
    </dgm:pt>
    <dgm:pt modelId="{5CE2730B-23A6-4F41-8661-B5425AC2954E}" type="pres">
      <dgm:prSet presAssocID="{C643E165-B22A-4B05-BC47-2A590739BBBE}" presName="root" presStyleCnt="0">
        <dgm:presLayoutVars>
          <dgm:dir/>
          <dgm:resizeHandles val="exact"/>
        </dgm:presLayoutVars>
      </dgm:prSet>
      <dgm:spPr/>
    </dgm:pt>
    <dgm:pt modelId="{F80E9A75-B8BA-483B-B327-0B3EFB40EDCD}" type="pres">
      <dgm:prSet presAssocID="{9ED9DCDA-6C25-4598-9BD9-CC9F1DA26ADA}" presName="compNode" presStyleCnt="0"/>
      <dgm:spPr/>
    </dgm:pt>
    <dgm:pt modelId="{6F3673A1-79FE-422F-B604-FC5D83F224A0}" type="pres">
      <dgm:prSet presAssocID="{9ED9DCDA-6C25-4598-9BD9-CC9F1DA26ADA}" presName="iconBgRect" presStyleLbl="bgShp" presStyleIdx="0" presStyleCnt="7"/>
      <dgm:spPr>
        <a:prstGeom prst="round2DiagRect">
          <a:avLst>
            <a:gd name="adj1" fmla="val 29727"/>
            <a:gd name="adj2" fmla="val 0"/>
          </a:avLst>
        </a:prstGeom>
      </dgm:spPr>
    </dgm:pt>
    <dgm:pt modelId="{74EECAEB-19C7-4479-B3F2-C69BAC80BA74}" type="pres">
      <dgm:prSet presAssocID="{9ED9DCDA-6C25-4598-9BD9-CC9F1DA26ADA}" presName="iconRect" presStyleLbl="node1" presStyleIdx="0" presStyleCnt="7"/>
      <dgm:spPr>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asvg="http://schemas.microsoft.com/office/drawing/2016/SVG/main" xmlns="" r:embed="rId2"/>
              </a:ext>
            </a:extLst>
          </a:blip>
          <a:stretch>
            <a:fillRect/>
          </a:stretch>
        </a:blipFill>
        <a:ln>
          <a:noFill/>
        </a:ln>
      </dgm:spPr>
      <dgm:extLst>
        <a:ext uri="{E40237B7-FDA0-4F09-8148-C483321AD2D9}">
          <dgm14:cNvPr xmlns:dgm14="http://schemas.microsoft.com/office/drawing/2010/diagram" id="0" name="" descr="Pencil"/>
        </a:ext>
      </dgm:extLst>
    </dgm:pt>
    <dgm:pt modelId="{60920535-C4CD-4AC4-8CD4-BBE869F62885}" type="pres">
      <dgm:prSet presAssocID="{9ED9DCDA-6C25-4598-9BD9-CC9F1DA26ADA}" presName="spaceRect" presStyleCnt="0"/>
      <dgm:spPr/>
    </dgm:pt>
    <dgm:pt modelId="{2DEDB6F4-F0FD-4483-81CC-D90B2812BB3E}" type="pres">
      <dgm:prSet presAssocID="{9ED9DCDA-6C25-4598-9BD9-CC9F1DA26ADA}" presName="textRect" presStyleLbl="revTx" presStyleIdx="0" presStyleCnt="7">
        <dgm:presLayoutVars>
          <dgm:chMax val="1"/>
          <dgm:chPref val="1"/>
        </dgm:presLayoutVars>
      </dgm:prSet>
      <dgm:spPr/>
      <dgm:t>
        <a:bodyPr/>
        <a:lstStyle/>
        <a:p>
          <a:endParaRPr lang="en-GB"/>
        </a:p>
      </dgm:t>
    </dgm:pt>
    <dgm:pt modelId="{2B23568A-6661-4A14-A470-88CDFB2056B0}" type="pres">
      <dgm:prSet presAssocID="{5C0D52C2-C69E-4F43-A54E-AB66685B8E5D}" presName="sibTrans" presStyleCnt="0"/>
      <dgm:spPr/>
    </dgm:pt>
    <dgm:pt modelId="{0ECFD396-3015-439B-BD1F-DB712A5B638A}" type="pres">
      <dgm:prSet presAssocID="{6C529590-7D7C-416E-A70B-ED1154576D80}" presName="compNode" presStyleCnt="0"/>
      <dgm:spPr/>
    </dgm:pt>
    <dgm:pt modelId="{23189BFF-3282-4A5C-9DBA-966AD27C42D1}" type="pres">
      <dgm:prSet presAssocID="{6C529590-7D7C-416E-A70B-ED1154576D80}" presName="iconBgRect" presStyleLbl="bgShp" presStyleIdx="1" presStyleCnt="7"/>
      <dgm:spPr>
        <a:prstGeom prst="round2DiagRect">
          <a:avLst>
            <a:gd name="adj1" fmla="val 29727"/>
            <a:gd name="adj2" fmla="val 0"/>
          </a:avLst>
        </a:prstGeom>
      </dgm:spPr>
    </dgm:pt>
    <dgm:pt modelId="{CCBF4D93-0449-4B05-9274-2D193786E591}" type="pres">
      <dgm:prSet presAssocID="{6C529590-7D7C-416E-A70B-ED1154576D80}" presName="iconRect" presStyleLbl="node1" presStyleIdx="1" presStyleCnt="7"/>
      <dgm:spPr>
        <a:blipFill>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a:blipFill>
        <a:ln>
          <a:noFill/>
        </a:ln>
      </dgm:spPr>
      <dgm:extLst>
        <a:ext uri="{E40237B7-FDA0-4F09-8148-C483321AD2D9}">
          <dgm14:cNvPr xmlns:dgm14="http://schemas.microsoft.com/office/drawing/2010/diagram" id="0" name="" descr="Graduation Cap"/>
        </a:ext>
      </dgm:extLst>
    </dgm:pt>
    <dgm:pt modelId="{C85A176D-50F0-4F80-8ACD-C79514A62CF3}" type="pres">
      <dgm:prSet presAssocID="{6C529590-7D7C-416E-A70B-ED1154576D80}" presName="spaceRect" presStyleCnt="0"/>
      <dgm:spPr/>
    </dgm:pt>
    <dgm:pt modelId="{00A2360E-5FE2-4F38-8D1C-3FAA795AEA47}" type="pres">
      <dgm:prSet presAssocID="{6C529590-7D7C-416E-A70B-ED1154576D80}" presName="textRect" presStyleLbl="revTx" presStyleIdx="1" presStyleCnt="7">
        <dgm:presLayoutVars>
          <dgm:chMax val="1"/>
          <dgm:chPref val="1"/>
        </dgm:presLayoutVars>
      </dgm:prSet>
      <dgm:spPr/>
      <dgm:t>
        <a:bodyPr/>
        <a:lstStyle/>
        <a:p>
          <a:endParaRPr lang="en-GB"/>
        </a:p>
      </dgm:t>
    </dgm:pt>
    <dgm:pt modelId="{65D4E0D2-11D2-449D-A697-10B4B9D73A07}" type="pres">
      <dgm:prSet presAssocID="{8304CA37-F2B7-4C2B-BCD9-D91582A9B5C2}" presName="sibTrans" presStyleCnt="0"/>
      <dgm:spPr/>
    </dgm:pt>
    <dgm:pt modelId="{99BFB48E-1485-4E3A-9BFA-D138E2410AC9}" type="pres">
      <dgm:prSet presAssocID="{C1143486-1748-42A1-BAE9-EA918BB54F8A}" presName="compNode" presStyleCnt="0"/>
      <dgm:spPr/>
    </dgm:pt>
    <dgm:pt modelId="{95165979-FE5D-4C22-A8F5-F76A85576CA0}" type="pres">
      <dgm:prSet presAssocID="{C1143486-1748-42A1-BAE9-EA918BB54F8A}" presName="iconBgRect" presStyleLbl="bgShp" presStyleIdx="2" presStyleCnt="7"/>
      <dgm:spPr>
        <a:prstGeom prst="round2DiagRect">
          <a:avLst>
            <a:gd name="adj1" fmla="val 29727"/>
            <a:gd name="adj2" fmla="val 0"/>
          </a:avLst>
        </a:prstGeom>
      </dgm:spPr>
    </dgm:pt>
    <dgm:pt modelId="{F27A93D5-DC04-46B3-9E28-CC15CF9FEBA8}" type="pres">
      <dgm:prSet presAssocID="{C1143486-1748-42A1-BAE9-EA918BB54F8A}" presName="iconRect" presStyleLbl="node1" presStyleIdx="2" presStyleCnt="7"/>
      <dgm:spPr>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a:blipFill>
        <a:ln>
          <a:noFill/>
        </a:ln>
      </dgm:spPr>
      <dgm:extLst>
        <a:ext uri="{E40237B7-FDA0-4F09-8148-C483321AD2D9}">
          <dgm14:cNvPr xmlns:dgm14="http://schemas.microsoft.com/office/drawing/2010/diagram" id="0" name="" descr="Podium"/>
        </a:ext>
      </dgm:extLst>
    </dgm:pt>
    <dgm:pt modelId="{E974767D-75A3-4F80-B550-8B607748BA9D}" type="pres">
      <dgm:prSet presAssocID="{C1143486-1748-42A1-BAE9-EA918BB54F8A}" presName="spaceRect" presStyleCnt="0"/>
      <dgm:spPr/>
    </dgm:pt>
    <dgm:pt modelId="{61EF77FC-B97F-4081-9225-8893B798BCBE}" type="pres">
      <dgm:prSet presAssocID="{C1143486-1748-42A1-BAE9-EA918BB54F8A}" presName="textRect" presStyleLbl="revTx" presStyleIdx="2" presStyleCnt="7">
        <dgm:presLayoutVars>
          <dgm:chMax val="1"/>
          <dgm:chPref val="1"/>
        </dgm:presLayoutVars>
      </dgm:prSet>
      <dgm:spPr/>
      <dgm:t>
        <a:bodyPr/>
        <a:lstStyle/>
        <a:p>
          <a:endParaRPr lang="en-GB"/>
        </a:p>
      </dgm:t>
    </dgm:pt>
    <dgm:pt modelId="{7193433B-E991-4718-8B60-D3A462BEF5E5}" type="pres">
      <dgm:prSet presAssocID="{E154CCDC-C84E-4CB1-8945-9AEF6DA9D258}" presName="sibTrans" presStyleCnt="0"/>
      <dgm:spPr/>
    </dgm:pt>
    <dgm:pt modelId="{19493381-4AF7-4573-8973-6096585E84D7}" type="pres">
      <dgm:prSet presAssocID="{F40ABFCD-363C-4BB2-9665-C4FA00B80376}" presName="compNode" presStyleCnt="0"/>
      <dgm:spPr/>
    </dgm:pt>
    <dgm:pt modelId="{3A85208E-59D7-4EE3-B4E3-7945689EF85B}" type="pres">
      <dgm:prSet presAssocID="{F40ABFCD-363C-4BB2-9665-C4FA00B80376}" presName="iconBgRect" presStyleLbl="bgShp" presStyleIdx="3" presStyleCnt="7"/>
      <dgm:spPr>
        <a:prstGeom prst="round2DiagRect">
          <a:avLst>
            <a:gd name="adj1" fmla="val 29727"/>
            <a:gd name="adj2" fmla="val 0"/>
          </a:avLst>
        </a:prstGeom>
      </dgm:spPr>
    </dgm:pt>
    <dgm:pt modelId="{4EC7D526-084F-477B-81DF-8DDC814A27ED}" type="pres">
      <dgm:prSet presAssocID="{F40ABFCD-363C-4BB2-9665-C4FA00B80376}" presName="iconRect" presStyleLbl="node1" presStyleIdx="3" presStyleCnt="7"/>
      <dgm:spPr>
        <a:blipFill>
          <a:blip xmlns:r="http://schemas.openxmlformats.org/officeDocument/2006/relationships"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a:blipFill>
        <a:ln>
          <a:noFill/>
        </a:ln>
      </dgm:spPr>
      <dgm:extLst>
        <a:ext uri="{E40237B7-FDA0-4F09-8148-C483321AD2D9}">
          <dgm14:cNvPr xmlns:dgm14="http://schemas.microsoft.com/office/drawing/2010/diagram" id="0" name="" descr="Head with Gears"/>
        </a:ext>
      </dgm:extLst>
    </dgm:pt>
    <dgm:pt modelId="{AFB5F2B2-63FB-4A5B-8DAE-1B70DEA5D910}" type="pres">
      <dgm:prSet presAssocID="{F40ABFCD-363C-4BB2-9665-C4FA00B80376}" presName="spaceRect" presStyleCnt="0"/>
      <dgm:spPr/>
    </dgm:pt>
    <dgm:pt modelId="{94AAB798-D001-4CF7-810B-150078DEA7C9}" type="pres">
      <dgm:prSet presAssocID="{F40ABFCD-363C-4BB2-9665-C4FA00B80376}" presName="textRect" presStyleLbl="revTx" presStyleIdx="3" presStyleCnt="7">
        <dgm:presLayoutVars>
          <dgm:chMax val="1"/>
          <dgm:chPref val="1"/>
        </dgm:presLayoutVars>
      </dgm:prSet>
      <dgm:spPr/>
      <dgm:t>
        <a:bodyPr/>
        <a:lstStyle/>
        <a:p>
          <a:endParaRPr lang="en-GB"/>
        </a:p>
      </dgm:t>
    </dgm:pt>
    <dgm:pt modelId="{4A1BE730-05AD-4B9F-8486-36D0E5F47F46}" type="pres">
      <dgm:prSet presAssocID="{15D1CC17-5307-48BD-ACA7-D0421318CC46}" presName="sibTrans" presStyleCnt="0"/>
      <dgm:spPr/>
    </dgm:pt>
    <dgm:pt modelId="{14A49010-E2A5-4D50-B23B-B8A8A85EB6D2}" type="pres">
      <dgm:prSet presAssocID="{8D9B315D-F393-44BF-B215-5EBFDC709085}" presName="compNode" presStyleCnt="0"/>
      <dgm:spPr/>
    </dgm:pt>
    <dgm:pt modelId="{685E7A8C-3119-4DF3-BC9A-D1CFD4248A00}" type="pres">
      <dgm:prSet presAssocID="{8D9B315D-F393-44BF-B215-5EBFDC709085}" presName="iconBgRect" presStyleLbl="bgShp" presStyleIdx="4" presStyleCnt="7"/>
      <dgm:spPr>
        <a:prstGeom prst="round2DiagRect">
          <a:avLst>
            <a:gd name="adj1" fmla="val 29727"/>
            <a:gd name="adj2" fmla="val 0"/>
          </a:avLst>
        </a:prstGeom>
      </dgm:spPr>
    </dgm:pt>
    <dgm:pt modelId="{E4CD548D-D621-4266-B1D5-844EA74AB715}" type="pres">
      <dgm:prSet presAssocID="{8D9B315D-F393-44BF-B215-5EBFDC709085}" presName="iconRect" presStyleLbl="node1" presStyleIdx="4" presStyleCnt="7"/>
      <dgm:spPr>
        <a:blipFill>
          <a:blip xmlns:r="http://schemas.openxmlformats.org/officeDocument/2006/relationships"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a:blipFill>
        <a:ln>
          <a:noFill/>
        </a:ln>
      </dgm:spPr>
      <dgm:extLst>
        <a:ext uri="{E40237B7-FDA0-4F09-8148-C483321AD2D9}">
          <dgm14:cNvPr xmlns:dgm14="http://schemas.microsoft.com/office/drawing/2010/diagram" id="0" name="" descr="Questions"/>
        </a:ext>
      </dgm:extLst>
    </dgm:pt>
    <dgm:pt modelId="{4AD9DB1B-139C-4752-82D5-D829F0E566FE}" type="pres">
      <dgm:prSet presAssocID="{8D9B315D-F393-44BF-B215-5EBFDC709085}" presName="spaceRect" presStyleCnt="0"/>
      <dgm:spPr/>
    </dgm:pt>
    <dgm:pt modelId="{C2E1371B-6B56-4BF6-998A-68E41A324356}" type="pres">
      <dgm:prSet presAssocID="{8D9B315D-F393-44BF-B215-5EBFDC709085}" presName="textRect" presStyleLbl="revTx" presStyleIdx="4" presStyleCnt="7">
        <dgm:presLayoutVars>
          <dgm:chMax val="1"/>
          <dgm:chPref val="1"/>
        </dgm:presLayoutVars>
      </dgm:prSet>
      <dgm:spPr/>
      <dgm:t>
        <a:bodyPr/>
        <a:lstStyle/>
        <a:p>
          <a:endParaRPr lang="en-GB"/>
        </a:p>
      </dgm:t>
    </dgm:pt>
    <dgm:pt modelId="{F3573A08-B788-40CA-AEE8-6FDC48FA241D}" type="pres">
      <dgm:prSet presAssocID="{255C63F5-2187-4DAF-9559-7F3E548FA9F1}" presName="sibTrans" presStyleCnt="0"/>
      <dgm:spPr/>
    </dgm:pt>
    <dgm:pt modelId="{542FFC84-D790-466E-A885-B44A10B3F032}" type="pres">
      <dgm:prSet presAssocID="{8DFDE2F8-E229-4450-9264-7305B2EAF8BD}" presName="compNode" presStyleCnt="0"/>
      <dgm:spPr/>
    </dgm:pt>
    <dgm:pt modelId="{5AF4D3A4-5FAE-4E64-A92D-9DD162AFF7E0}" type="pres">
      <dgm:prSet presAssocID="{8DFDE2F8-E229-4450-9264-7305B2EAF8BD}" presName="iconBgRect" presStyleLbl="bgShp" presStyleIdx="5" presStyleCnt="7"/>
      <dgm:spPr>
        <a:prstGeom prst="round2DiagRect">
          <a:avLst>
            <a:gd name="adj1" fmla="val 29727"/>
            <a:gd name="adj2" fmla="val 0"/>
          </a:avLst>
        </a:prstGeom>
      </dgm:spPr>
    </dgm:pt>
    <dgm:pt modelId="{2F903699-ECDE-4A2E-B089-EB9B823BCB31}" type="pres">
      <dgm:prSet presAssocID="{8DFDE2F8-E229-4450-9264-7305B2EAF8BD}" presName="iconRect" presStyleLbl="node1" presStyleIdx="5" presStyleCnt="7"/>
      <dgm:spPr>
        <a:blipFill>
          <a:blip xmlns:r="http://schemas.openxmlformats.org/officeDocument/2006/relationships"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a:blipFill>
        <a:ln>
          <a:noFill/>
        </a:ln>
      </dgm:spPr>
      <dgm:extLst>
        <a:ext uri="{E40237B7-FDA0-4F09-8148-C483321AD2D9}">
          <dgm14:cNvPr xmlns:dgm14="http://schemas.microsoft.com/office/drawing/2010/diagram" id="0" name="" descr="Books"/>
        </a:ext>
      </dgm:extLst>
    </dgm:pt>
    <dgm:pt modelId="{8147A9BC-12A4-4462-880A-4F4DFB58CE17}" type="pres">
      <dgm:prSet presAssocID="{8DFDE2F8-E229-4450-9264-7305B2EAF8BD}" presName="spaceRect" presStyleCnt="0"/>
      <dgm:spPr/>
    </dgm:pt>
    <dgm:pt modelId="{26E9ABD5-C0E6-47DF-8070-43FBB2E1CBC7}" type="pres">
      <dgm:prSet presAssocID="{8DFDE2F8-E229-4450-9264-7305B2EAF8BD}" presName="textRect" presStyleLbl="revTx" presStyleIdx="5" presStyleCnt="7">
        <dgm:presLayoutVars>
          <dgm:chMax val="1"/>
          <dgm:chPref val="1"/>
        </dgm:presLayoutVars>
      </dgm:prSet>
      <dgm:spPr/>
      <dgm:t>
        <a:bodyPr/>
        <a:lstStyle/>
        <a:p>
          <a:endParaRPr lang="en-GB"/>
        </a:p>
      </dgm:t>
    </dgm:pt>
    <dgm:pt modelId="{49B1CC40-C64F-480D-9A5E-89D269972794}" type="pres">
      <dgm:prSet presAssocID="{2CEAAEFC-3BEA-4097-BB19-97D14E381E97}" presName="sibTrans" presStyleCnt="0"/>
      <dgm:spPr/>
    </dgm:pt>
    <dgm:pt modelId="{F778D324-0197-45C8-B6D5-C7827CACC12F}" type="pres">
      <dgm:prSet presAssocID="{94844B53-AD7D-4F4C-9DB0-1C028036A9F9}" presName="compNode" presStyleCnt="0"/>
      <dgm:spPr/>
    </dgm:pt>
    <dgm:pt modelId="{82F9229C-5D8A-49C9-BC39-F73486F0A7AC}" type="pres">
      <dgm:prSet presAssocID="{94844B53-AD7D-4F4C-9DB0-1C028036A9F9}" presName="iconBgRect" presStyleLbl="bgShp" presStyleIdx="6" presStyleCnt="7"/>
      <dgm:spPr>
        <a:prstGeom prst="round2DiagRect">
          <a:avLst>
            <a:gd name="adj1" fmla="val 29727"/>
            <a:gd name="adj2" fmla="val 0"/>
          </a:avLst>
        </a:prstGeom>
      </dgm:spPr>
    </dgm:pt>
    <dgm:pt modelId="{46576EDA-EF18-453F-92D3-BCA0D5B41DB6}" type="pres">
      <dgm:prSet presAssocID="{94844B53-AD7D-4F4C-9DB0-1C028036A9F9}" presName="iconRect" presStyleLbl="node1" presStyleIdx="6" presStyleCnt="7"/>
      <dgm:spPr>
        <a:blipFill>
          <a:blip xmlns:r="http://schemas.openxmlformats.org/officeDocument/2006/relationships"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a:blipFill>
        <a:ln>
          <a:noFill/>
        </a:ln>
      </dgm:spPr>
      <dgm:extLst>
        <a:ext uri="{E40237B7-FDA0-4F09-8148-C483321AD2D9}">
          <dgm14:cNvPr xmlns:dgm14="http://schemas.microsoft.com/office/drawing/2010/diagram" id="0" name="" descr="Microscope"/>
        </a:ext>
      </dgm:extLst>
    </dgm:pt>
    <dgm:pt modelId="{598AB426-3AA3-4A48-83D7-9F13B1BC1410}" type="pres">
      <dgm:prSet presAssocID="{94844B53-AD7D-4F4C-9DB0-1C028036A9F9}" presName="spaceRect" presStyleCnt="0"/>
      <dgm:spPr/>
    </dgm:pt>
    <dgm:pt modelId="{11098389-C253-480D-A3BF-93A45259DB6D}" type="pres">
      <dgm:prSet presAssocID="{94844B53-AD7D-4F4C-9DB0-1C028036A9F9}" presName="textRect" presStyleLbl="revTx" presStyleIdx="6" presStyleCnt="7">
        <dgm:presLayoutVars>
          <dgm:chMax val="1"/>
          <dgm:chPref val="1"/>
        </dgm:presLayoutVars>
      </dgm:prSet>
      <dgm:spPr/>
      <dgm:t>
        <a:bodyPr/>
        <a:lstStyle/>
        <a:p>
          <a:endParaRPr lang="en-GB"/>
        </a:p>
      </dgm:t>
    </dgm:pt>
  </dgm:ptLst>
  <dgm:cxnLst>
    <dgm:cxn modelId="{A3C4E199-0510-4AF5-BEB5-88CBD63DFC17}" type="presOf" srcId="{6C529590-7D7C-416E-A70B-ED1154576D80}" destId="{00A2360E-5FE2-4F38-8D1C-3FAA795AEA47}" srcOrd="0" destOrd="0" presId="urn:microsoft.com/office/officeart/2018/5/layout/IconLeafLabelList"/>
    <dgm:cxn modelId="{23143650-6FC0-42DB-97C0-F4FE4FFB75E1}" srcId="{C643E165-B22A-4B05-BC47-2A590739BBBE}" destId="{9ED9DCDA-6C25-4598-9BD9-CC9F1DA26ADA}" srcOrd="0" destOrd="0" parTransId="{B19CB2C9-FDA6-4362-92B7-3CF21A826CD4}" sibTransId="{5C0D52C2-C69E-4F43-A54E-AB66685B8E5D}"/>
    <dgm:cxn modelId="{B9276AA1-A402-454C-BC65-00809B622F4B}" type="presOf" srcId="{8D9B315D-F393-44BF-B215-5EBFDC709085}" destId="{C2E1371B-6B56-4BF6-998A-68E41A324356}" srcOrd="0" destOrd="0" presId="urn:microsoft.com/office/officeart/2018/5/layout/IconLeafLabelList"/>
    <dgm:cxn modelId="{2B1E2CB5-E628-456F-AAE3-504627EB9A1C}" srcId="{C643E165-B22A-4B05-BC47-2A590739BBBE}" destId="{6C529590-7D7C-416E-A70B-ED1154576D80}" srcOrd="1" destOrd="0" parTransId="{22FAE601-809E-40E9-89FC-DE9F7FCE849B}" sibTransId="{8304CA37-F2B7-4C2B-BCD9-D91582A9B5C2}"/>
    <dgm:cxn modelId="{D5BB784B-D15F-4AC4-BA59-4040231A5D9B}" srcId="{C643E165-B22A-4B05-BC47-2A590739BBBE}" destId="{8DFDE2F8-E229-4450-9264-7305B2EAF8BD}" srcOrd="5" destOrd="0" parTransId="{389DFCAA-61F5-4019-80AA-A2F725AD4459}" sibTransId="{2CEAAEFC-3BEA-4097-BB19-97D14E381E97}"/>
    <dgm:cxn modelId="{7F1E9498-F20A-4D66-B224-293904515250}" type="presOf" srcId="{94844B53-AD7D-4F4C-9DB0-1C028036A9F9}" destId="{11098389-C253-480D-A3BF-93A45259DB6D}" srcOrd="0" destOrd="0" presId="urn:microsoft.com/office/officeart/2018/5/layout/IconLeafLabelList"/>
    <dgm:cxn modelId="{EB478C87-9044-4199-B24B-0343CD006BE2}" srcId="{C643E165-B22A-4B05-BC47-2A590739BBBE}" destId="{94844B53-AD7D-4F4C-9DB0-1C028036A9F9}" srcOrd="6" destOrd="0" parTransId="{A5AA1EC8-ADA2-492F-9D78-299006C8E9AC}" sibTransId="{C7DC2746-18D7-43CE-955A-01631D7ACED1}"/>
    <dgm:cxn modelId="{4BAC3511-71E0-4219-87E2-0A411B57A6CC}" type="presOf" srcId="{F40ABFCD-363C-4BB2-9665-C4FA00B80376}" destId="{94AAB798-D001-4CF7-810B-150078DEA7C9}" srcOrd="0" destOrd="0" presId="urn:microsoft.com/office/officeart/2018/5/layout/IconLeafLabelList"/>
    <dgm:cxn modelId="{9052CDC9-F81F-4950-9CF4-67DBC04579D1}" srcId="{C643E165-B22A-4B05-BC47-2A590739BBBE}" destId="{C1143486-1748-42A1-BAE9-EA918BB54F8A}" srcOrd="2" destOrd="0" parTransId="{BE4FC4E3-ADCD-4650-AF67-19CC3806C02F}" sibTransId="{E154CCDC-C84E-4CB1-8945-9AEF6DA9D258}"/>
    <dgm:cxn modelId="{D2D225AE-A605-4AB2-9499-27351D21B078}" type="presOf" srcId="{8DFDE2F8-E229-4450-9264-7305B2EAF8BD}" destId="{26E9ABD5-C0E6-47DF-8070-43FBB2E1CBC7}" srcOrd="0" destOrd="0" presId="urn:microsoft.com/office/officeart/2018/5/layout/IconLeafLabelList"/>
    <dgm:cxn modelId="{6A70004B-6C69-450D-A952-45D30062B8DC}" type="presOf" srcId="{9ED9DCDA-6C25-4598-9BD9-CC9F1DA26ADA}" destId="{2DEDB6F4-F0FD-4483-81CC-D90B2812BB3E}" srcOrd="0" destOrd="0" presId="urn:microsoft.com/office/officeart/2018/5/layout/IconLeafLabelList"/>
    <dgm:cxn modelId="{044B84CE-F094-4F2D-A403-FB457D4F1E18}" srcId="{C643E165-B22A-4B05-BC47-2A590739BBBE}" destId="{F40ABFCD-363C-4BB2-9665-C4FA00B80376}" srcOrd="3" destOrd="0" parTransId="{34074E58-756C-4A42-BA47-0757975A474B}" sibTransId="{15D1CC17-5307-48BD-ACA7-D0421318CC46}"/>
    <dgm:cxn modelId="{2146EB03-B65D-4C21-A0F2-58B88673E627}" type="presOf" srcId="{C1143486-1748-42A1-BAE9-EA918BB54F8A}" destId="{61EF77FC-B97F-4081-9225-8893B798BCBE}" srcOrd="0" destOrd="0" presId="urn:microsoft.com/office/officeart/2018/5/layout/IconLeafLabelList"/>
    <dgm:cxn modelId="{7F7E26A3-1A4C-4584-A891-1FA78B064BB5}" type="presOf" srcId="{C643E165-B22A-4B05-BC47-2A590739BBBE}" destId="{5CE2730B-23A6-4F41-8661-B5425AC2954E}" srcOrd="0" destOrd="0" presId="urn:microsoft.com/office/officeart/2018/5/layout/IconLeafLabelList"/>
    <dgm:cxn modelId="{76E43DB5-1BC4-4F3F-A6A4-4B338D77F6B9}" srcId="{C643E165-B22A-4B05-BC47-2A590739BBBE}" destId="{8D9B315D-F393-44BF-B215-5EBFDC709085}" srcOrd="4" destOrd="0" parTransId="{266D2D7D-43E1-4535-9DB7-2873396C0290}" sibTransId="{255C63F5-2187-4DAF-9559-7F3E548FA9F1}"/>
    <dgm:cxn modelId="{8A18409C-5864-4123-AF58-CACB1F5E5171}" type="presParOf" srcId="{5CE2730B-23A6-4F41-8661-B5425AC2954E}" destId="{F80E9A75-B8BA-483B-B327-0B3EFB40EDCD}" srcOrd="0" destOrd="0" presId="urn:microsoft.com/office/officeart/2018/5/layout/IconLeafLabelList"/>
    <dgm:cxn modelId="{840B72A1-6216-4389-A2C8-04A50B0616B4}" type="presParOf" srcId="{F80E9A75-B8BA-483B-B327-0B3EFB40EDCD}" destId="{6F3673A1-79FE-422F-B604-FC5D83F224A0}" srcOrd="0" destOrd="0" presId="urn:microsoft.com/office/officeart/2018/5/layout/IconLeafLabelList"/>
    <dgm:cxn modelId="{A9E94D03-59AD-462B-8566-24834B465B4F}" type="presParOf" srcId="{F80E9A75-B8BA-483B-B327-0B3EFB40EDCD}" destId="{74EECAEB-19C7-4479-B3F2-C69BAC80BA74}" srcOrd="1" destOrd="0" presId="urn:microsoft.com/office/officeart/2018/5/layout/IconLeafLabelList"/>
    <dgm:cxn modelId="{3A1CA0A7-F1C4-4BFC-B052-FD2735D3BB63}" type="presParOf" srcId="{F80E9A75-B8BA-483B-B327-0B3EFB40EDCD}" destId="{60920535-C4CD-4AC4-8CD4-BBE869F62885}" srcOrd="2" destOrd="0" presId="urn:microsoft.com/office/officeart/2018/5/layout/IconLeafLabelList"/>
    <dgm:cxn modelId="{3967705F-E44F-402F-AA42-1176290EB936}" type="presParOf" srcId="{F80E9A75-B8BA-483B-B327-0B3EFB40EDCD}" destId="{2DEDB6F4-F0FD-4483-81CC-D90B2812BB3E}" srcOrd="3" destOrd="0" presId="urn:microsoft.com/office/officeart/2018/5/layout/IconLeafLabelList"/>
    <dgm:cxn modelId="{C3963EFE-2740-4A2A-AE1C-BD78BD3D8727}" type="presParOf" srcId="{5CE2730B-23A6-4F41-8661-B5425AC2954E}" destId="{2B23568A-6661-4A14-A470-88CDFB2056B0}" srcOrd="1" destOrd="0" presId="urn:microsoft.com/office/officeart/2018/5/layout/IconLeafLabelList"/>
    <dgm:cxn modelId="{86C455AC-ABD2-4860-8C2B-692E89BA000C}" type="presParOf" srcId="{5CE2730B-23A6-4F41-8661-B5425AC2954E}" destId="{0ECFD396-3015-439B-BD1F-DB712A5B638A}" srcOrd="2" destOrd="0" presId="urn:microsoft.com/office/officeart/2018/5/layout/IconLeafLabelList"/>
    <dgm:cxn modelId="{61C345D4-4576-435C-B4FA-37A4F4706B3B}" type="presParOf" srcId="{0ECFD396-3015-439B-BD1F-DB712A5B638A}" destId="{23189BFF-3282-4A5C-9DBA-966AD27C42D1}" srcOrd="0" destOrd="0" presId="urn:microsoft.com/office/officeart/2018/5/layout/IconLeafLabelList"/>
    <dgm:cxn modelId="{8DB5E2E8-8CCF-47EE-8101-9F707CF255A3}" type="presParOf" srcId="{0ECFD396-3015-439B-BD1F-DB712A5B638A}" destId="{CCBF4D93-0449-4B05-9274-2D193786E591}" srcOrd="1" destOrd="0" presId="urn:microsoft.com/office/officeart/2018/5/layout/IconLeafLabelList"/>
    <dgm:cxn modelId="{8FFD5457-3166-454F-BF00-F2FDAC7FAB24}" type="presParOf" srcId="{0ECFD396-3015-439B-BD1F-DB712A5B638A}" destId="{C85A176D-50F0-4F80-8ACD-C79514A62CF3}" srcOrd="2" destOrd="0" presId="urn:microsoft.com/office/officeart/2018/5/layout/IconLeafLabelList"/>
    <dgm:cxn modelId="{B0317298-DC73-422E-AB4E-D55684FF8659}" type="presParOf" srcId="{0ECFD396-3015-439B-BD1F-DB712A5B638A}" destId="{00A2360E-5FE2-4F38-8D1C-3FAA795AEA47}" srcOrd="3" destOrd="0" presId="urn:microsoft.com/office/officeart/2018/5/layout/IconLeafLabelList"/>
    <dgm:cxn modelId="{782E403A-C4F1-492A-9E37-0C4DBDA191EB}" type="presParOf" srcId="{5CE2730B-23A6-4F41-8661-B5425AC2954E}" destId="{65D4E0D2-11D2-449D-A697-10B4B9D73A07}" srcOrd="3" destOrd="0" presId="urn:microsoft.com/office/officeart/2018/5/layout/IconLeafLabelList"/>
    <dgm:cxn modelId="{AC4FFAD3-CC90-4CFD-8493-0EFCEEFAFADA}" type="presParOf" srcId="{5CE2730B-23A6-4F41-8661-B5425AC2954E}" destId="{99BFB48E-1485-4E3A-9BFA-D138E2410AC9}" srcOrd="4" destOrd="0" presId="urn:microsoft.com/office/officeart/2018/5/layout/IconLeafLabelList"/>
    <dgm:cxn modelId="{9797957D-9B22-4935-8BE8-9203A5BA9D5F}" type="presParOf" srcId="{99BFB48E-1485-4E3A-9BFA-D138E2410AC9}" destId="{95165979-FE5D-4C22-A8F5-F76A85576CA0}" srcOrd="0" destOrd="0" presId="urn:microsoft.com/office/officeart/2018/5/layout/IconLeafLabelList"/>
    <dgm:cxn modelId="{0FB47FA3-8E83-4EC6-BEEC-99FFF8858994}" type="presParOf" srcId="{99BFB48E-1485-4E3A-9BFA-D138E2410AC9}" destId="{F27A93D5-DC04-46B3-9E28-CC15CF9FEBA8}" srcOrd="1" destOrd="0" presId="urn:microsoft.com/office/officeart/2018/5/layout/IconLeafLabelList"/>
    <dgm:cxn modelId="{A6F17841-EC1B-4152-87AD-527BA39B0F09}" type="presParOf" srcId="{99BFB48E-1485-4E3A-9BFA-D138E2410AC9}" destId="{E974767D-75A3-4F80-B550-8B607748BA9D}" srcOrd="2" destOrd="0" presId="urn:microsoft.com/office/officeart/2018/5/layout/IconLeafLabelList"/>
    <dgm:cxn modelId="{9B277ADF-7936-4727-9ED3-493111D0EDEA}" type="presParOf" srcId="{99BFB48E-1485-4E3A-9BFA-D138E2410AC9}" destId="{61EF77FC-B97F-4081-9225-8893B798BCBE}" srcOrd="3" destOrd="0" presId="urn:microsoft.com/office/officeart/2018/5/layout/IconLeafLabelList"/>
    <dgm:cxn modelId="{385221E0-9AB3-41E7-9085-B795D10773C7}" type="presParOf" srcId="{5CE2730B-23A6-4F41-8661-B5425AC2954E}" destId="{7193433B-E991-4718-8B60-D3A462BEF5E5}" srcOrd="5" destOrd="0" presId="urn:microsoft.com/office/officeart/2018/5/layout/IconLeafLabelList"/>
    <dgm:cxn modelId="{7D623451-C36B-454B-9C0C-79066B407C3D}" type="presParOf" srcId="{5CE2730B-23A6-4F41-8661-B5425AC2954E}" destId="{19493381-4AF7-4573-8973-6096585E84D7}" srcOrd="6" destOrd="0" presId="urn:microsoft.com/office/officeart/2018/5/layout/IconLeafLabelList"/>
    <dgm:cxn modelId="{56B6CC6D-33AC-48EF-A9A6-BF2BAC80798B}" type="presParOf" srcId="{19493381-4AF7-4573-8973-6096585E84D7}" destId="{3A85208E-59D7-4EE3-B4E3-7945689EF85B}" srcOrd="0" destOrd="0" presId="urn:microsoft.com/office/officeart/2018/5/layout/IconLeafLabelList"/>
    <dgm:cxn modelId="{2B62184A-49C6-4933-B873-901900FABEE8}" type="presParOf" srcId="{19493381-4AF7-4573-8973-6096585E84D7}" destId="{4EC7D526-084F-477B-81DF-8DDC814A27ED}" srcOrd="1" destOrd="0" presId="urn:microsoft.com/office/officeart/2018/5/layout/IconLeafLabelList"/>
    <dgm:cxn modelId="{0CE235DA-A20F-4D86-878B-51AC467BE19A}" type="presParOf" srcId="{19493381-4AF7-4573-8973-6096585E84D7}" destId="{AFB5F2B2-63FB-4A5B-8DAE-1B70DEA5D910}" srcOrd="2" destOrd="0" presId="urn:microsoft.com/office/officeart/2018/5/layout/IconLeafLabelList"/>
    <dgm:cxn modelId="{B9A4146F-2BF0-4BCF-9632-D4359746FB35}" type="presParOf" srcId="{19493381-4AF7-4573-8973-6096585E84D7}" destId="{94AAB798-D001-4CF7-810B-150078DEA7C9}" srcOrd="3" destOrd="0" presId="urn:microsoft.com/office/officeart/2018/5/layout/IconLeafLabelList"/>
    <dgm:cxn modelId="{313FD528-1B4A-436C-9DA1-71179B0B9AC1}" type="presParOf" srcId="{5CE2730B-23A6-4F41-8661-B5425AC2954E}" destId="{4A1BE730-05AD-4B9F-8486-36D0E5F47F46}" srcOrd="7" destOrd="0" presId="urn:microsoft.com/office/officeart/2018/5/layout/IconLeafLabelList"/>
    <dgm:cxn modelId="{12BDD02D-B132-4E1A-A9AE-6CB813FDE599}" type="presParOf" srcId="{5CE2730B-23A6-4F41-8661-B5425AC2954E}" destId="{14A49010-E2A5-4D50-B23B-B8A8A85EB6D2}" srcOrd="8" destOrd="0" presId="urn:microsoft.com/office/officeart/2018/5/layout/IconLeafLabelList"/>
    <dgm:cxn modelId="{9AA41052-B1EA-481F-B3D6-D18EECD798CD}" type="presParOf" srcId="{14A49010-E2A5-4D50-B23B-B8A8A85EB6D2}" destId="{685E7A8C-3119-4DF3-BC9A-D1CFD4248A00}" srcOrd="0" destOrd="0" presId="urn:microsoft.com/office/officeart/2018/5/layout/IconLeafLabelList"/>
    <dgm:cxn modelId="{77BC42C6-9C00-4720-B509-9AD75342CBBC}" type="presParOf" srcId="{14A49010-E2A5-4D50-B23B-B8A8A85EB6D2}" destId="{E4CD548D-D621-4266-B1D5-844EA74AB715}" srcOrd="1" destOrd="0" presId="urn:microsoft.com/office/officeart/2018/5/layout/IconLeafLabelList"/>
    <dgm:cxn modelId="{CACF0049-CAA6-4330-9CA4-03BEE7235D09}" type="presParOf" srcId="{14A49010-E2A5-4D50-B23B-B8A8A85EB6D2}" destId="{4AD9DB1B-139C-4752-82D5-D829F0E566FE}" srcOrd="2" destOrd="0" presId="urn:microsoft.com/office/officeart/2018/5/layout/IconLeafLabelList"/>
    <dgm:cxn modelId="{0216938B-30F3-4DFE-880C-507FDF28961C}" type="presParOf" srcId="{14A49010-E2A5-4D50-B23B-B8A8A85EB6D2}" destId="{C2E1371B-6B56-4BF6-998A-68E41A324356}" srcOrd="3" destOrd="0" presId="urn:microsoft.com/office/officeart/2018/5/layout/IconLeafLabelList"/>
    <dgm:cxn modelId="{E78627A0-AFF7-4327-AE27-F4E8B4D1719E}" type="presParOf" srcId="{5CE2730B-23A6-4F41-8661-B5425AC2954E}" destId="{F3573A08-B788-40CA-AEE8-6FDC48FA241D}" srcOrd="9" destOrd="0" presId="urn:microsoft.com/office/officeart/2018/5/layout/IconLeafLabelList"/>
    <dgm:cxn modelId="{9209ED6F-F61C-44E2-8173-4BA47C781A9B}" type="presParOf" srcId="{5CE2730B-23A6-4F41-8661-B5425AC2954E}" destId="{542FFC84-D790-466E-A885-B44A10B3F032}" srcOrd="10" destOrd="0" presId="urn:microsoft.com/office/officeart/2018/5/layout/IconLeafLabelList"/>
    <dgm:cxn modelId="{84D3A6FB-5791-4B1C-B5B2-DB765F4F3BD3}" type="presParOf" srcId="{542FFC84-D790-466E-A885-B44A10B3F032}" destId="{5AF4D3A4-5FAE-4E64-A92D-9DD162AFF7E0}" srcOrd="0" destOrd="0" presId="urn:microsoft.com/office/officeart/2018/5/layout/IconLeafLabelList"/>
    <dgm:cxn modelId="{617BA4B0-0B3E-4E77-8355-76AC2C252155}" type="presParOf" srcId="{542FFC84-D790-466E-A885-B44A10B3F032}" destId="{2F903699-ECDE-4A2E-B089-EB9B823BCB31}" srcOrd="1" destOrd="0" presId="urn:microsoft.com/office/officeart/2018/5/layout/IconLeafLabelList"/>
    <dgm:cxn modelId="{6A7090F9-DBE7-4BD0-A609-EF2F4AEF27F4}" type="presParOf" srcId="{542FFC84-D790-466E-A885-B44A10B3F032}" destId="{8147A9BC-12A4-4462-880A-4F4DFB58CE17}" srcOrd="2" destOrd="0" presId="urn:microsoft.com/office/officeart/2018/5/layout/IconLeafLabelList"/>
    <dgm:cxn modelId="{252E3C3F-1840-4297-9E0E-70338CDFB138}" type="presParOf" srcId="{542FFC84-D790-466E-A885-B44A10B3F032}" destId="{26E9ABD5-C0E6-47DF-8070-43FBB2E1CBC7}" srcOrd="3" destOrd="0" presId="urn:microsoft.com/office/officeart/2018/5/layout/IconLeafLabelList"/>
    <dgm:cxn modelId="{E0574822-6E5C-427F-8BAF-E4454D1C9FED}" type="presParOf" srcId="{5CE2730B-23A6-4F41-8661-B5425AC2954E}" destId="{49B1CC40-C64F-480D-9A5E-89D269972794}" srcOrd="11" destOrd="0" presId="urn:microsoft.com/office/officeart/2018/5/layout/IconLeafLabelList"/>
    <dgm:cxn modelId="{543652A0-31FF-4920-88B9-F5FE35260431}" type="presParOf" srcId="{5CE2730B-23A6-4F41-8661-B5425AC2954E}" destId="{F778D324-0197-45C8-B6D5-C7827CACC12F}" srcOrd="12" destOrd="0" presId="urn:microsoft.com/office/officeart/2018/5/layout/IconLeafLabelList"/>
    <dgm:cxn modelId="{EA0BF7F5-34CC-43FD-93F1-74907ED7948F}" type="presParOf" srcId="{F778D324-0197-45C8-B6D5-C7827CACC12F}" destId="{82F9229C-5D8A-49C9-BC39-F73486F0A7AC}" srcOrd="0" destOrd="0" presId="urn:microsoft.com/office/officeart/2018/5/layout/IconLeafLabelList"/>
    <dgm:cxn modelId="{1B3BACC9-54B1-49F9-BC47-B95E917700CF}" type="presParOf" srcId="{F778D324-0197-45C8-B6D5-C7827CACC12F}" destId="{46576EDA-EF18-453F-92D3-BCA0D5B41DB6}" srcOrd="1" destOrd="0" presId="urn:microsoft.com/office/officeart/2018/5/layout/IconLeafLabelList"/>
    <dgm:cxn modelId="{D17E8243-075D-4F5A-B8CD-8B0B8082626E}" type="presParOf" srcId="{F778D324-0197-45C8-B6D5-C7827CACC12F}" destId="{598AB426-3AA3-4A48-83D7-9F13B1BC1410}" srcOrd="2" destOrd="0" presId="urn:microsoft.com/office/officeart/2018/5/layout/IconLeafLabelList"/>
    <dgm:cxn modelId="{9E0F3E15-49CD-4919-B4D8-CC7C1048D76F}" type="presParOf" srcId="{F778D324-0197-45C8-B6D5-C7827CACC12F}" destId="{11098389-C253-480D-A3BF-93A45259DB6D}"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1BCED95-8D7C-4F05-AA38-0D65DB74C261}"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en-GB"/>
        </a:p>
      </dgm:t>
    </dgm:pt>
    <dgm:pt modelId="{D49A9ACC-94AB-48A1-AA4C-5CDC459D257E}">
      <dgm:prSet phldrT="[Text]"/>
      <dgm:spPr>
        <a:solidFill>
          <a:srgbClr val="F5AA0A"/>
        </a:solidFill>
        <a:ln>
          <a:noFill/>
        </a:ln>
      </dgm:spPr>
      <dgm:t>
        <a:bodyPr/>
        <a:lstStyle/>
        <a:p>
          <a:r>
            <a:rPr lang="en-GB" dirty="0"/>
            <a:t>1. Introduction</a:t>
          </a:r>
        </a:p>
      </dgm:t>
    </dgm:pt>
    <dgm:pt modelId="{6289EAB7-9575-4E26-918B-4801BE89FB70}" type="parTrans" cxnId="{E27EC161-5DB5-4245-AF1F-D44C16B14308}">
      <dgm:prSet/>
      <dgm:spPr/>
      <dgm:t>
        <a:bodyPr/>
        <a:lstStyle/>
        <a:p>
          <a:endParaRPr lang="en-GB"/>
        </a:p>
      </dgm:t>
    </dgm:pt>
    <dgm:pt modelId="{9908141B-F84B-48AC-A349-15D3F34BD484}" type="sibTrans" cxnId="{E27EC161-5DB5-4245-AF1F-D44C16B14308}">
      <dgm:prSet/>
      <dgm:spPr>
        <a:ln>
          <a:solidFill>
            <a:srgbClr val="D72D2D"/>
          </a:solidFill>
        </a:ln>
      </dgm:spPr>
      <dgm:t>
        <a:bodyPr/>
        <a:lstStyle/>
        <a:p>
          <a:endParaRPr lang="en-GB"/>
        </a:p>
      </dgm:t>
    </dgm:pt>
    <dgm:pt modelId="{8D6C935F-DE87-4E12-BBA8-C22C4A8D3194}">
      <dgm:prSet phldrT="[Text]"/>
      <dgm:spPr>
        <a:ln>
          <a:noFill/>
        </a:ln>
      </dgm:spPr>
      <dgm:t>
        <a:bodyPr/>
        <a:lstStyle/>
        <a:p>
          <a:r>
            <a:rPr lang="en-GB" dirty="0"/>
            <a:t>2. Subject knowledge</a:t>
          </a:r>
        </a:p>
      </dgm:t>
    </dgm:pt>
    <dgm:pt modelId="{D678DCBE-CD0B-4EA0-861B-1D026651AE0D}" type="parTrans" cxnId="{0E4A111F-17A2-4C47-B395-D091E92964FF}">
      <dgm:prSet/>
      <dgm:spPr/>
      <dgm:t>
        <a:bodyPr/>
        <a:lstStyle/>
        <a:p>
          <a:endParaRPr lang="en-GB"/>
        </a:p>
      </dgm:t>
    </dgm:pt>
    <dgm:pt modelId="{4F43072F-2C17-463D-903C-1716819A8045}" type="sibTrans" cxnId="{0E4A111F-17A2-4C47-B395-D091E92964FF}">
      <dgm:prSet/>
      <dgm:spPr>
        <a:solidFill>
          <a:srgbClr val="D72D2D"/>
        </a:solidFill>
        <a:ln>
          <a:solidFill>
            <a:srgbClr val="D72D2D"/>
          </a:solidFill>
        </a:ln>
      </dgm:spPr>
      <dgm:t>
        <a:bodyPr/>
        <a:lstStyle/>
        <a:p>
          <a:endParaRPr lang="en-GB"/>
        </a:p>
      </dgm:t>
    </dgm:pt>
    <dgm:pt modelId="{2A708FDE-310C-4D03-BDBB-44274E7F5C0D}">
      <dgm:prSet phldrT="[Text]"/>
      <dgm:spPr>
        <a:solidFill>
          <a:srgbClr val="D72D2D"/>
        </a:solidFill>
        <a:ln>
          <a:noFill/>
        </a:ln>
      </dgm:spPr>
      <dgm:t>
        <a:bodyPr/>
        <a:lstStyle/>
        <a:p>
          <a:r>
            <a:rPr lang="en-GB" dirty="0"/>
            <a:t>3. Extra curricular Activities</a:t>
          </a:r>
        </a:p>
      </dgm:t>
    </dgm:pt>
    <dgm:pt modelId="{6AB0B0FC-5AF3-4CF6-A8E4-9D1914683D0B}" type="parTrans" cxnId="{6268FE2F-C317-4EA9-963E-B5CD274486A4}">
      <dgm:prSet/>
      <dgm:spPr/>
      <dgm:t>
        <a:bodyPr/>
        <a:lstStyle/>
        <a:p>
          <a:endParaRPr lang="en-GB"/>
        </a:p>
      </dgm:t>
    </dgm:pt>
    <dgm:pt modelId="{AA57684E-8D94-47DC-986A-0AD089CB2873}" type="sibTrans" cxnId="{6268FE2F-C317-4EA9-963E-B5CD274486A4}">
      <dgm:prSet/>
      <dgm:spPr>
        <a:ln>
          <a:solidFill>
            <a:srgbClr val="D72D2D"/>
          </a:solidFill>
        </a:ln>
      </dgm:spPr>
      <dgm:t>
        <a:bodyPr/>
        <a:lstStyle/>
        <a:p>
          <a:endParaRPr lang="en-GB"/>
        </a:p>
      </dgm:t>
    </dgm:pt>
    <dgm:pt modelId="{1E79D9CA-5BBE-45A4-9912-91DB7D0A7C2C}">
      <dgm:prSet phldrT="[Text]"/>
      <dgm:spPr>
        <a:solidFill>
          <a:srgbClr val="9857AE"/>
        </a:solidFill>
        <a:ln>
          <a:noFill/>
        </a:ln>
      </dgm:spPr>
      <dgm:t>
        <a:bodyPr/>
        <a:lstStyle/>
        <a:p>
          <a:r>
            <a:rPr lang="en-GB" dirty="0"/>
            <a:t>4. Conclusion</a:t>
          </a:r>
        </a:p>
      </dgm:t>
    </dgm:pt>
    <dgm:pt modelId="{B89E662E-93A6-4E26-87E7-511E9DA5B8FE}" type="parTrans" cxnId="{15B2D85F-E051-458B-95D4-14463C63B543}">
      <dgm:prSet/>
      <dgm:spPr/>
      <dgm:t>
        <a:bodyPr/>
        <a:lstStyle/>
        <a:p>
          <a:endParaRPr lang="en-GB"/>
        </a:p>
      </dgm:t>
    </dgm:pt>
    <dgm:pt modelId="{E86E274C-A78D-427C-9F6B-F8CB2768B146}" type="sibTrans" cxnId="{15B2D85F-E051-458B-95D4-14463C63B543}">
      <dgm:prSet/>
      <dgm:spPr>
        <a:ln>
          <a:solidFill>
            <a:srgbClr val="D72D2D"/>
          </a:solidFill>
        </a:ln>
      </dgm:spPr>
      <dgm:t>
        <a:bodyPr/>
        <a:lstStyle/>
        <a:p>
          <a:endParaRPr lang="en-GB"/>
        </a:p>
      </dgm:t>
    </dgm:pt>
    <dgm:pt modelId="{CF45164B-9449-4DA9-A715-ABC26FDA267B}" type="pres">
      <dgm:prSet presAssocID="{31BCED95-8D7C-4F05-AA38-0D65DB74C261}" presName="Name0" presStyleCnt="0">
        <dgm:presLayoutVars>
          <dgm:dir/>
          <dgm:resizeHandles val="exact"/>
        </dgm:presLayoutVars>
      </dgm:prSet>
      <dgm:spPr/>
      <dgm:t>
        <a:bodyPr/>
        <a:lstStyle/>
        <a:p>
          <a:endParaRPr lang="en-GB"/>
        </a:p>
      </dgm:t>
    </dgm:pt>
    <dgm:pt modelId="{173124A6-A936-453A-94E9-2364FACC62A5}" type="pres">
      <dgm:prSet presAssocID="{D49A9ACC-94AB-48A1-AA4C-5CDC459D257E}" presName="node" presStyleLbl="node1" presStyleIdx="0" presStyleCnt="4">
        <dgm:presLayoutVars>
          <dgm:bulletEnabled val="1"/>
        </dgm:presLayoutVars>
      </dgm:prSet>
      <dgm:spPr/>
      <dgm:t>
        <a:bodyPr/>
        <a:lstStyle/>
        <a:p>
          <a:endParaRPr lang="en-GB"/>
        </a:p>
      </dgm:t>
    </dgm:pt>
    <dgm:pt modelId="{47CB4CFF-130C-4AB0-A71C-F215A8721E0D}" type="pres">
      <dgm:prSet presAssocID="{9908141B-F84B-48AC-A349-15D3F34BD484}" presName="sibTrans" presStyleLbl="sibTrans1D1" presStyleIdx="0" presStyleCnt="3"/>
      <dgm:spPr/>
      <dgm:t>
        <a:bodyPr/>
        <a:lstStyle/>
        <a:p>
          <a:endParaRPr lang="en-GB"/>
        </a:p>
      </dgm:t>
    </dgm:pt>
    <dgm:pt modelId="{A323F67F-5837-4E2B-BAD4-EF2526EFA9AE}" type="pres">
      <dgm:prSet presAssocID="{9908141B-F84B-48AC-A349-15D3F34BD484}" presName="connectorText" presStyleLbl="sibTrans1D1" presStyleIdx="0" presStyleCnt="3"/>
      <dgm:spPr/>
      <dgm:t>
        <a:bodyPr/>
        <a:lstStyle/>
        <a:p>
          <a:endParaRPr lang="en-GB"/>
        </a:p>
      </dgm:t>
    </dgm:pt>
    <dgm:pt modelId="{855CF25E-5987-4DBB-9165-CAC7DAE574DE}" type="pres">
      <dgm:prSet presAssocID="{8D6C935F-DE87-4E12-BBA8-C22C4A8D3194}" presName="node" presStyleLbl="node1" presStyleIdx="1" presStyleCnt="4">
        <dgm:presLayoutVars>
          <dgm:bulletEnabled val="1"/>
        </dgm:presLayoutVars>
      </dgm:prSet>
      <dgm:spPr/>
      <dgm:t>
        <a:bodyPr/>
        <a:lstStyle/>
        <a:p>
          <a:endParaRPr lang="en-GB"/>
        </a:p>
      </dgm:t>
    </dgm:pt>
    <dgm:pt modelId="{534BD56D-084D-4211-973A-682FF5ED27CA}" type="pres">
      <dgm:prSet presAssocID="{4F43072F-2C17-463D-903C-1716819A8045}" presName="sibTrans" presStyleLbl="sibTrans1D1" presStyleIdx="1" presStyleCnt="3"/>
      <dgm:spPr/>
      <dgm:t>
        <a:bodyPr/>
        <a:lstStyle/>
        <a:p>
          <a:endParaRPr lang="en-GB"/>
        </a:p>
      </dgm:t>
    </dgm:pt>
    <dgm:pt modelId="{C03BB8B2-62C3-4D3D-9964-5E994F76EC25}" type="pres">
      <dgm:prSet presAssocID="{4F43072F-2C17-463D-903C-1716819A8045}" presName="connectorText" presStyleLbl="sibTrans1D1" presStyleIdx="1" presStyleCnt="3"/>
      <dgm:spPr/>
      <dgm:t>
        <a:bodyPr/>
        <a:lstStyle/>
        <a:p>
          <a:endParaRPr lang="en-GB"/>
        </a:p>
      </dgm:t>
    </dgm:pt>
    <dgm:pt modelId="{9405ACFE-D76B-4BBF-BE22-8EFE03DE1073}" type="pres">
      <dgm:prSet presAssocID="{2A708FDE-310C-4D03-BDBB-44274E7F5C0D}" presName="node" presStyleLbl="node1" presStyleIdx="2" presStyleCnt="4">
        <dgm:presLayoutVars>
          <dgm:bulletEnabled val="1"/>
        </dgm:presLayoutVars>
      </dgm:prSet>
      <dgm:spPr/>
      <dgm:t>
        <a:bodyPr/>
        <a:lstStyle/>
        <a:p>
          <a:endParaRPr lang="en-GB"/>
        </a:p>
      </dgm:t>
    </dgm:pt>
    <dgm:pt modelId="{CF2CD945-CE98-4082-BC59-18FDB9C1EEF1}" type="pres">
      <dgm:prSet presAssocID="{AA57684E-8D94-47DC-986A-0AD089CB2873}" presName="sibTrans" presStyleLbl="sibTrans1D1" presStyleIdx="2" presStyleCnt="3"/>
      <dgm:spPr/>
      <dgm:t>
        <a:bodyPr/>
        <a:lstStyle/>
        <a:p>
          <a:endParaRPr lang="en-GB"/>
        </a:p>
      </dgm:t>
    </dgm:pt>
    <dgm:pt modelId="{11D1E0AF-4EF5-4F16-8895-F2BF597A4890}" type="pres">
      <dgm:prSet presAssocID="{AA57684E-8D94-47DC-986A-0AD089CB2873}" presName="connectorText" presStyleLbl="sibTrans1D1" presStyleIdx="2" presStyleCnt="3"/>
      <dgm:spPr/>
      <dgm:t>
        <a:bodyPr/>
        <a:lstStyle/>
        <a:p>
          <a:endParaRPr lang="en-GB"/>
        </a:p>
      </dgm:t>
    </dgm:pt>
    <dgm:pt modelId="{0963AC2D-13E5-41AD-A6C3-FC648C36B89F}" type="pres">
      <dgm:prSet presAssocID="{1E79D9CA-5BBE-45A4-9912-91DB7D0A7C2C}" presName="node" presStyleLbl="node1" presStyleIdx="3" presStyleCnt="4">
        <dgm:presLayoutVars>
          <dgm:bulletEnabled val="1"/>
        </dgm:presLayoutVars>
      </dgm:prSet>
      <dgm:spPr/>
      <dgm:t>
        <a:bodyPr/>
        <a:lstStyle/>
        <a:p>
          <a:endParaRPr lang="en-GB"/>
        </a:p>
      </dgm:t>
    </dgm:pt>
  </dgm:ptLst>
  <dgm:cxnLst>
    <dgm:cxn modelId="{0E4A111F-17A2-4C47-B395-D091E92964FF}" srcId="{31BCED95-8D7C-4F05-AA38-0D65DB74C261}" destId="{8D6C935F-DE87-4E12-BBA8-C22C4A8D3194}" srcOrd="1" destOrd="0" parTransId="{D678DCBE-CD0B-4EA0-861B-1D026651AE0D}" sibTransId="{4F43072F-2C17-463D-903C-1716819A8045}"/>
    <dgm:cxn modelId="{3C3123C0-3A74-4836-BDA7-9A2E450C98DA}" type="presOf" srcId="{2A708FDE-310C-4D03-BDBB-44274E7F5C0D}" destId="{9405ACFE-D76B-4BBF-BE22-8EFE03DE1073}" srcOrd="0" destOrd="0" presId="urn:microsoft.com/office/officeart/2005/8/layout/bProcess3"/>
    <dgm:cxn modelId="{D33FCC5B-99EC-4C46-B7F7-4854AC99019F}" type="presOf" srcId="{4F43072F-2C17-463D-903C-1716819A8045}" destId="{C03BB8B2-62C3-4D3D-9964-5E994F76EC25}" srcOrd="1" destOrd="0" presId="urn:microsoft.com/office/officeart/2005/8/layout/bProcess3"/>
    <dgm:cxn modelId="{28BF9600-B96C-4CF2-9094-71E29B5C6DBF}" type="presOf" srcId="{8D6C935F-DE87-4E12-BBA8-C22C4A8D3194}" destId="{855CF25E-5987-4DBB-9165-CAC7DAE574DE}" srcOrd="0" destOrd="0" presId="urn:microsoft.com/office/officeart/2005/8/layout/bProcess3"/>
    <dgm:cxn modelId="{D939A230-71D6-4DEB-AEAB-84E31354B4E2}" type="presOf" srcId="{AA57684E-8D94-47DC-986A-0AD089CB2873}" destId="{11D1E0AF-4EF5-4F16-8895-F2BF597A4890}" srcOrd="1" destOrd="0" presId="urn:microsoft.com/office/officeart/2005/8/layout/bProcess3"/>
    <dgm:cxn modelId="{16BD6C31-6C6C-4E6D-AD1E-ACBA9342B0DB}" type="presOf" srcId="{31BCED95-8D7C-4F05-AA38-0D65DB74C261}" destId="{CF45164B-9449-4DA9-A715-ABC26FDA267B}" srcOrd="0" destOrd="0" presId="urn:microsoft.com/office/officeart/2005/8/layout/bProcess3"/>
    <dgm:cxn modelId="{BAD70190-ED39-4D67-A960-095EB944FAFD}" type="presOf" srcId="{AA57684E-8D94-47DC-986A-0AD089CB2873}" destId="{CF2CD945-CE98-4082-BC59-18FDB9C1EEF1}" srcOrd="0" destOrd="0" presId="urn:microsoft.com/office/officeart/2005/8/layout/bProcess3"/>
    <dgm:cxn modelId="{6268FE2F-C317-4EA9-963E-B5CD274486A4}" srcId="{31BCED95-8D7C-4F05-AA38-0D65DB74C261}" destId="{2A708FDE-310C-4D03-BDBB-44274E7F5C0D}" srcOrd="2" destOrd="0" parTransId="{6AB0B0FC-5AF3-4CF6-A8E4-9D1914683D0B}" sibTransId="{AA57684E-8D94-47DC-986A-0AD089CB2873}"/>
    <dgm:cxn modelId="{ED32E248-2B96-4D00-BFDF-58FC93F4C292}" type="presOf" srcId="{9908141B-F84B-48AC-A349-15D3F34BD484}" destId="{47CB4CFF-130C-4AB0-A71C-F215A8721E0D}" srcOrd="0" destOrd="0" presId="urn:microsoft.com/office/officeart/2005/8/layout/bProcess3"/>
    <dgm:cxn modelId="{15B2D85F-E051-458B-95D4-14463C63B543}" srcId="{31BCED95-8D7C-4F05-AA38-0D65DB74C261}" destId="{1E79D9CA-5BBE-45A4-9912-91DB7D0A7C2C}" srcOrd="3" destOrd="0" parTransId="{B89E662E-93A6-4E26-87E7-511E9DA5B8FE}" sibTransId="{E86E274C-A78D-427C-9F6B-F8CB2768B146}"/>
    <dgm:cxn modelId="{6D17EEAF-0352-46F7-B66A-70384E9E8BC0}" type="presOf" srcId="{9908141B-F84B-48AC-A349-15D3F34BD484}" destId="{A323F67F-5837-4E2B-BAD4-EF2526EFA9AE}" srcOrd="1" destOrd="0" presId="urn:microsoft.com/office/officeart/2005/8/layout/bProcess3"/>
    <dgm:cxn modelId="{8B956BA7-53A3-4288-BF25-0C8AB14445F4}" type="presOf" srcId="{4F43072F-2C17-463D-903C-1716819A8045}" destId="{534BD56D-084D-4211-973A-682FF5ED27CA}" srcOrd="0" destOrd="0" presId="urn:microsoft.com/office/officeart/2005/8/layout/bProcess3"/>
    <dgm:cxn modelId="{6DA07F8A-36AA-4C36-BF89-4EE4F758492F}" type="presOf" srcId="{D49A9ACC-94AB-48A1-AA4C-5CDC459D257E}" destId="{173124A6-A936-453A-94E9-2364FACC62A5}" srcOrd="0" destOrd="0" presId="urn:microsoft.com/office/officeart/2005/8/layout/bProcess3"/>
    <dgm:cxn modelId="{C4638897-A4A1-47FB-9C1B-0E121EBB0AA2}" type="presOf" srcId="{1E79D9CA-5BBE-45A4-9912-91DB7D0A7C2C}" destId="{0963AC2D-13E5-41AD-A6C3-FC648C36B89F}" srcOrd="0" destOrd="0" presId="urn:microsoft.com/office/officeart/2005/8/layout/bProcess3"/>
    <dgm:cxn modelId="{E27EC161-5DB5-4245-AF1F-D44C16B14308}" srcId="{31BCED95-8D7C-4F05-AA38-0D65DB74C261}" destId="{D49A9ACC-94AB-48A1-AA4C-5CDC459D257E}" srcOrd="0" destOrd="0" parTransId="{6289EAB7-9575-4E26-918B-4801BE89FB70}" sibTransId="{9908141B-F84B-48AC-A349-15D3F34BD484}"/>
    <dgm:cxn modelId="{E6BA5418-FAFB-44F7-B514-94307E65DFF0}" type="presParOf" srcId="{CF45164B-9449-4DA9-A715-ABC26FDA267B}" destId="{173124A6-A936-453A-94E9-2364FACC62A5}" srcOrd="0" destOrd="0" presId="urn:microsoft.com/office/officeart/2005/8/layout/bProcess3"/>
    <dgm:cxn modelId="{E2E97B33-3300-42FA-B484-E799E783D21B}" type="presParOf" srcId="{CF45164B-9449-4DA9-A715-ABC26FDA267B}" destId="{47CB4CFF-130C-4AB0-A71C-F215A8721E0D}" srcOrd="1" destOrd="0" presId="urn:microsoft.com/office/officeart/2005/8/layout/bProcess3"/>
    <dgm:cxn modelId="{282DC95D-9FA4-423D-8A15-FEFCC66B0405}" type="presParOf" srcId="{47CB4CFF-130C-4AB0-A71C-F215A8721E0D}" destId="{A323F67F-5837-4E2B-BAD4-EF2526EFA9AE}" srcOrd="0" destOrd="0" presId="urn:microsoft.com/office/officeart/2005/8/layout/bProcess3"/>
    <dgm:cxn modelId="{6A22879A-32F8-424B-8B12-5A371D197B4B}" type="presParOf" srcId="{CF45164B-9449-4DA9-A715-ABC26FDA267B}" destId="{855CF25E-5987-4DBB-9165-CAC7DAE574DE}" srcOrd="2" destOrd="0" presId="urn:microsoft.com/office/officeart/2005/8/layout/bProcess3"/>
    <dgm:cxn modelId="{40AD4FA4-02E4-4059-B0BC-507BC942CC19}" type="presParOf" srcId="{CF45164B-9449-4DA9-A715-ABC26FDA267B}" destId="{534BD56D-084D-4211-973A-682FF5ED27CA}" srcOrd="3" destOrd="0" presId="urn:microsoft.com/office/officeart/2005/8/layout/bProcess3"/>
    <dgm:cxn modelId="{2700259C-5380-4398-978F-36B61A3B6EE9}" type="presParOf" srcId="{534BD56D-084D-4211-973A-682FF5ED27CA}" destId="{C03BB8B2-62C3-4D3D-9964-5E994F76EC25}" srcOrd="0" destOrd="0" presId="urn:microsoft.com/office/officeart/2005/8/layout/bProcess3"/>
    <dgm:cxn modelId="{A6B56837-9D37-4183-916D-9BF6069E0F0D}" type="presParOf" srcId="{CF45164B-9449-4DA9-A715-ABC26FDA267B}" destId="{9405ACFE-D76B-4BBF-BE22-8EFE03DE1073}" srcOrd="4" destOrd="0" presId="urn:microsoft.com/office/officeart/2005/8/layout/bProcess3"/>
    <dgm:cxn modelId="{C2BC5DC7-8E5F-4B45-B7D2-CD915AF05B73}" type="presParOf" srcId="{CF45164B-9449-4DA9-A715-ABC26FDA267B}" destId="{CF2CD945-CE98-4082-BC59-18FDB9C1EEF1}" srcOrd="5" destOrd="0" presId="urn:microsoft.com/office/officeart/2005/8/layout/bProcess3"/>
    <dgm:cxn modelId="{CBD7EFBF-CB1A-4FF5-9226-6BAF4735139F}" type="presParOf" srcId="{CF2CD945-CE98-4082-BC59-18FDB9C1EEF1}" destId="{11D1E0AF-4EF5-4F16-8895-F2BF597A4890}" srcOrd="0" destOrd="0" presId="urn:microsoft.com/office/officeart/2005/8/layout/bProcess3"/>
    <dgm:cxn modelId="{C218733B-17EC-4ABA-81A6-F63A0854A051}" type="presParOf" srcId="{CF45164B-9449-4DA9-A715-ABC26FDA267B}" destId="{0963AC2D-13E5-41AD-A6C3-FC648C36B89F}" srcOrd="6"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10B70A4-90E8-43D7-933D-31661687671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00565BC8-2D56-4A18-A95B-ECF57C76CB65}">
      <dgm:prSet phldrT="[Text]" custT="1"/>
      <dgm:spPr/>
      <dgm:t>
        <a:bodyPr/>
        <a:lstStyle/>
        <a:p>
          <a:r>
            <a:rPr lang="en-GB" sz="1600" dirty="0"/>
            <a:t>Part 1</a:t>
          </a:r>
        </a:p>
      </dgm:t>
    </dgm:pt>
    <dgm:pt modelId="{BD9CFE95-B0D5-4963-A0DD-6452395DCFFF}" type="parTrans" cxnId="{D5D1D6E7-F4D4-461B-ACB1-E8F49DB8B749}">
      <dgm:prSet/>
      <dgm:spPr/>
      <dgm:t>
        <a:bodyPr/>
        <a:lstStyle/>
        <a:p>
          <a:endParaRPr lang="en-GB" sz="2000"/>
        </a:p>
      </dgm:t>
    </dgm:pt>
    <dgm:pt modelId="{1F711F68-C666-400F-961C-1C6D74951846}" type="sibTrans" cxnId="{D5D1D6E7-F4D4-461B-ACB1-E8F49DB8B749}">
      <dgm:prSet/>
      <dgm:spPr/>
      <dgm:t>
        <a:bodyPr/>
        <a:lstStyle/>
        <a:p>
          <a:endParaRPr lang="en-GB" sz="2000"/>
        </a:p>
      </dgm:t>
    </dgm:pt>
    <dgm:pt modelId="{F37F3754-EFA1-488D-A5FC-4F93A60264A3}">
      <dgm:prSet phldrT="[Text]" custT="1"/>
      <dgm:spPr>
        <a:solidFill>
          <a:schemeClr val="bg1">
            <a:lumMod val="85000"/>
            <a:alpha val="90000"/>
          </a:schemeClr>
        </a:solidFill>
      </dgm:spPr>
      <dgm:t>
        <a:bodyPr/>
        <a:lstStyle/>
        <a:p>
          <a:r>
            <a:rPr lang="en-GB" sz="1600" b="1" dirty="0"/>
            <a:t>Introduction</a:t>
          </a:r>
        </a:p>
      </dgm:t>
    </dgm:pt>
    <dgm:pt modelId="{7D49120D-6BA1-4DF0-B9A0-7CA217AF2315}" type="parTrans" cxnId="{1EA0855B-21A9-4BF7-A487-9E8997C73536}">
      <dgm:prSet/>
      <dgm:spPr/>
      <dgm:t>
        <a:bodyPr/>
        <a:lstStyle/>
        <a:p>
          <a:endParaRPr lang="en-GB" sz="2000"/>
        </a:p>
      </dgm:t>
    </dgm:pt>
    <dgm:pt modelId="{2627C1CA-3450-4060-8B09-3616F9F1F44C}" type="sibTrans" cxnId="{1EA0855B-21A9-4BF7-A487-9E8997C73536}">
      <dgm:prSet/>
      <dgm:spPr/>
      <dgm:t>
        <a:bodyPr/>
        <a:lstStyle/>
        <a:p>
          <a:endParaRPr lang="en-GB" sz="2000"/>
        </a:p>
      </dgm:t>
    </dgm:pt>
    <dgm:pt modelId="{13233791-D388-412D-BFED-03C21FFB5E5D}">
      <dgm:prSet phldrT="[Text]" custT="1"/>
      <dgm:spPr>
        <a:solidFill>
          <a:schemeClr val="bg1">
            <a:lumMod val="85000"/>
            <a:alpha val="90000"/>
          </a:schemeClr>
        </a:solidFill>
      </dgm:spPr>
      <dgm:t>
        <a:bodyPr/>
        <a:lstStyle/>
        <a:p>
          <a:r>
            <a:rPr lang="en-GB" sz="1600" dirty="0"/>
            <a:t>Why are you interested in this course? Why do you want to study it at degree level?</a:t>
          </a:r>
        </a:p>
      </dgm:t>
    </dgm:pt>
    <dgm:pt modelId="{D02CADCF-D394-45D2-B08E-3FACDC6E1E1E}" type="parTrans" cxnId="{D3CBED90-49C1-46CC-A345-3ECC32F7F1FA}">
      <dgm:prSet/>
      <dgm:spPr/>
      <dgm:t>
        <a:bodyPr/>
        <a:lstStyle/>
        <a:p>
          <a:endParaRPr lang="en-GB" sz="2000"/>
        </a:p>
      </dgm:t>
    </dgm:pt>
    <dgm:pt modelId="{BC3254B5-8306-4DE0-B325-0AA6DAF3624A}" type="sibTrans" cxnId="{D3CBED90-49C1-46CC-A345-3ECC32F7F1FA}">
      <dgm:prSet/>
      <dgm:spPr/>
      <dgm:t>
        <a:bodyPr/>
        <a:lstStyle/>
        <a:p>
          <a:endParaRPr lang="en-GB" sz="2000"/>
        </a:p>
      </dgm:t>
    </dgm:pt>
    <dgm:pt modelId="{5F28B89B-B6D4-484B-A91F-804F3F693F65}">
      <dgm:prSet phldrT="[Text]" custT="1"/>
      <dgm:spPr/>
      <dgm:t>
        <a:bodyPr/>
        <a:lstStyle/>
        <a:p>
          <a:r>
            <a:rPr lang="en-GB" sz="1600" dirty="0"/>
            <a:t>Part 2</a:t>
          </a:r>
        </a:p>
      </dgm:t>
    </dgm:pt>
    <dgm:pt modelId="{89669377-2AD1-45E4-B479-1D90C93C6005}" type="parTrans" cxnId="{79878217-8CA7-4089-BF66-AF8204733400}">
      <dgm:prSet/>
      <dgm:spPr/>
      <dgm:t>
        <a:bodyPr/>
        <a:lstStyle/>
        <a:p>
          <a:endParaRPr lang="en-GB" sz="2000"/>
        </a:p>
      </dgm:t>
    </dgm:pt>
    <dgm:pt modelId="{6055966B-2CBD-47A2-BC72-D9D96BA9B8E1}" type="sibTrans" cxnId="{79878217-8CA7-4089-BF66-AF8204733400}">
      <dgm:prSet/>
      <dgm:spPr/>
      <dgm:t>
        <a:bodyPr/>
        <a:lstStyle/>
        <a:p>
          <a:endParaRPr lang="en-GB" sz="2000"/>
        </a:p>
      </dgm:t>
    </dgm:pt>
    <dgm:pt modelId="{D9258E9E-0F2F-48B3-81B0-D18CA0E246B9}">
      <dgm:prSet phldrT="[Text]" custT="1"/>
      <dgm:spPr>
        <a:solidFill>
          <a:schemeClr val="bg1">
            <a:lumMod val="85000"/>
            <a:alpha val="90000"/>
          </a:schemeClr>
        </a:solidFill>
      </dgm:spPr>
      <dgm:t>
        <a:bodyPr/>
        <a:lstStyle/>
        <a:p>
          <a:r>
            <a:rPr lang="en-GB" sz="1600" b="1" dirty="0"/>
            <a:t>Discuss your subject academically</a:t>
          </a:r>
        </a:p>
      </dgm:t>
    </dgm:pt>
    <dgm:pt modelId="{DD028578-CF15-40B5-80CE-8665D42F4666}" type="parTrans" cxnId="{BE0C8ED4-6391-41C5-9AFF-8D008D117AE6}">
      <dgm:prSet/>
      <dgm:spPr/>
      <dgm:t>
        <a:bodyPr/>
        <a:lstStyle/>
        <a:p>
          <a:endParaRPr lang="en-GB" sz="2000"/>
        </a:p>
      </dgm:t>
    </dgm:pt>
    <dgm:pt modelId="{E71CBE2B-3DA6-4A72-B3C7-C3FADF668F90}" type="sibTrans" cxnId="{BE0C8ED4-6391-41C5-9AFF-8D008D117AE6}">
      <dgm:prSet/>
      <dgm:spPr/>
      <dgm:t>
        <a:bodyPr/>
        <a:lstStyle/>
        <a:p>
          <a:endParaRPr lang="en-GB" sz="2000"/>
        </a:p>
      </dgm:t>
    </dgm:pt>
    <dgm:pt modelId="{9B0BC900-C4CE-491A-8972-49FC950F5CAF}">
      <dgm:prSet phldrT="[Text]" custT="1"/>
      <dgm:spPr>
        <a:solidFill>
          <a:schemeClr val="bg1">
            <a:lumMod val="85000"/>
            <a:alpha val="90000"/>
          </a:schemeClr>
        </a:solidFill>
      </dgm:spPr>
      <dgm:t>
        <a:bodyPr/>
        <a:lstStyle/>
        <a:p>
          <a:r>
            <a:rPr lang="en-GB" sz="1600" dirty="0"/>
            <a:t>How do your A-Levels link to your chosen course? What independent reading or research have you done? What other course-related activities have you taken part in?</a:t>
          </a:r>
        </a:p>
      </dgm:t>
    </dgm:pt>
    <dgm:pt modelId="{041AB245-5DE1-4E36-A373-E83D6CEBADEA}" type="parTrans" cxnId="{24D5C8C3-FDA9-4982-9AAC-EEDFD18FE4F1}">
      <dgm:prSet/>
      <dgm:spPr/>
      <dgm:t>
        <a:bodyPr/>
        <a:lstStyle/>
        <a:p>
          <a:endParaRPr lang="en-GB" sz="2000"/>
        </a:p>
      </dgm:t>
    </dgm:pt>
    <dgm:pt modelId="{D5464815-1B41-41EE-8D33-C9383C80ABB1}" type="sibTrans" cxnId="{24D5C8C3-FDA9-4982-9AAC-EEDFD18FE4F1}">
      <dgm:prSet/>
      <dgm:spPr/>
      <dgm:t>
        <a:bodyPr/>
        <a:lstStyle/>
        <a:p>
          <a:endParaRPr lang="en-GB" sz="2000"/>
        </a:p>
      </dgm:t>
    </dgm:pt>
    <dgm:pt modelId="{9BFB2C53-8E91-4B40-9106-6A81E7B63D96}">
      <dgm:prSet phldrT="[Text]" custT="1"/>
      <dgm:spPr/>
      <dgm:t>
        <a:bodyPr/>
        <a:lstStyle/>
        <a:p>
          <a:r>
            <a:rPr lang="en-GB" sz="1600" dirty="0"/>
            <a:t>Part 3</a:t>
          </a:r>
        </a:p>
      </dgm:t>
    </dgm:pt>
    <dgm:pt modelId="{C9FB734C-0D6B-4326-A6D2-4ACA4FB0CE69}" type="parTrans" cxnId="{8D98B09C-2284-45D6-8C8F-3A6C6236607C}">
      <dgm:prSet/>
      <dgm:spPr/>
      <dgm:t>
        <a:bodyPr/>
        <a:lstStyle/>
        <a:p>
          <a:endParaRPr lang="en-GB" sz="2000"/>
        </a:p>
      </dgm:t>
    </dgm:pt>
    <dgm:pt modelId="{706A28DE-082A-4F1F-B800-9D0DF6B04F02}" type="sibTrans" cxnId="{8D98B09C-2284-45D6-8C8F-3A6C6236607C}">
      <dgm:prSet/>
      <dgm:spPr/>
      <dgm:t>
        <a:bodyPr/>
        <a:lstStyle/>
        <a:p>
          <a:endParaRPr lang="en-GB" sz="2000"/>
        </a:p>
      </dgm:t>
    </dgm:pt>
    <dgm:pt modelId="{62279F6C-D2D6-4905-9B7A-E05094BA0749}">
      <dgm:prSet phldrT="[Text]" custT="1"/>
      <dgm:spPr>
        <a:solidFill>
          <a:schemeClr val="bg1">
            <a:lumMod val="85000"/>
            <a:alpha val="90000"/>
          </a:schemeClr>
        </a:solidFill>
      </dgm:spPr>
      <dgm:t>
        <a:bodyPr/>
        <a:lstStyle/>
        <a:p>
          <a:r>
            <a:rPr lang="en-GB" sz="1600" b="1" dirty="0"/>
            <a:t>Extra-curricular activities</a:t>
          </a:r>
        </a:p>
      </dgm:t>
    </dgm:pt>
    <dgm:pt modelId="{6E997565-90CE-49B3-91C1-2A48F2F2289E}" type="parTrans" cxnId="{031D4074-AD33-4FB4-A69B-B46A1D85B99A}">
      <dgm:prSet/>
      <dgm:spPr/>
      <dgm:t>
        <a:bodyPr/>
        <a:lstStyle/>
        <a:p>
          <a:endParaRPr lang="en-GB" sz="2000"/>
        </a:p>
      </dgm:t>
    </dgm:pt>
    <dgm:pt modelId="{ED9D5E3B-2EA4-4101-9951-07C977BEEB49}" type="sibTrans" cxnId="{031D4074-AD33-4FB4-A69B-B46A1D85B99A}">
      <dgm:prSet/>
      <dgm:spPr/>
      <dgm:t>
        <a:bodyPr/>
        <a:lstStyle/>
        <a:p>
          <a:endParaRPr lang="en-GB" sz="2000"/>
        </a:p>
      </dgm:t>
    </dgm:pt>
    <dgm:pt modelId="{86953CF7-35AF-487F-8A2E-3C97502FB96E}">
      <dgm:prSet phldrT="[Text]" custT="1"/>
      <dgm:spPr>
        <a:solidFill>
          <a:schemeClr val="bg1">
            <a:lumMod val="85000"/>
            <a:alpha val="90000"/>
          </a:schemeClr>
        </a:solidFill>
      </dgm:spPr>
      <dgm:t>
        <a:bodyPr/>
        <a:lstStyle/>
        <a:p>
          <a:r>
            <a:rPr lang="en-GB" sz="1600" dirty="0"/>
            <a:t>What additional activities do you take part in? How could these show skills that are relevant for studying at university level?</a:t>
          </a:r>
        </a:p>
      </dgm:t>
    </dgm:pt>
    <dgm:pt modelId="{B65C3972-76DF-4465-90B2-5168CCCA6FC9}" type="parTrans" cxnId="{B6104AAF-77DE-443D-9A3C-8D67265EA94C}">
      <dgm:prSet/>
      <dgm:spPr/>
      <dgm:t>
        <a:bodyPr/>
        <a:lstStyle/>
        <a:p>
          <a:endParaRPr lang="en-GB" sz="2000"/>
        </a:p>
      </dgm:t>
    </dgm:pt>
    <dgm:pt modelId="{9D9BE6A6-9526-40ED-97CB-BDB6D740A656}" type="sibTrans" cxnId="{B6104AAF-77DE-443D-9A3C-8D67265EA94C}">
      <dgm:prSet/>
      <dgm:spPr/>
      <dgm:t>
        <a:bodyPr/>
        <a:lstStyle/>
        <a:p>
          <a:endParaRPr lang="en-GB" sz="2000"/>
        </a:p>
      </dgm:t>
    </dgm:pt>
    <dgm:pt modelId="{BB90788D-5B44-41A8-A270-18BF95B6158D}">
      <dgm:prSet phldrT="[Text]" custT="1"/>
      <dgm:spPr/>
      <dgm:t>
        <a:bodyPr/>
        <a:lstStyle/>
        <a:p>
          <a:r>
            <a:rPr lang="en-GB" sz="1600" dirty="0"/>
            <a:t>Part 4</a:t>
          </a:r>
        </a:p>
      </dgm:t>
    </dgm:pt>
    <dgm:pt modelId="{A1AB6577-5B2C-4F37-9D9A-AEAE54D59BA1}" type="parTrans" cxnId="{7DEA2702-2988-465E-82A6-DBDF6AE3E815}">
      <dgm:prSet/>
      <dgm:spPr/>
      <dgm:t>
        <a:bodyPr/>
        <a:lstStyle/>
        <a:p>
          <a:endParaRPr lang="en-GB" sz="2000"/>
        </a:p>
      </dgm:t>
    </dgm:pt>
    <dgm:pt modelId="{A53AD72D-3EE1-4BC2-9AEC-EB8F5F96374E}" type="sibTrans" cxnId="{7DEA2702-2988-465E-82A6-DBDF6AE3E815}">
      <dgm:prSet/>
      <dgm:spPr/>
      <dgm:t>
        <a:bodyPr/>
        <a:lstStyle/>
        <a:p>
          <a:endParaRPr lang="en-GB" sz="2000"/>
        </a:p>
      </dgm:t>
    </dgm:pt>
    <dgm:pt modelId="{C84B4CEA-BFBF-4A1F-9A21-B86CA64757FF}">
      <dgm:prSet custT="1"/>
      <dgm:spPr>
        <a:solidFill>
          <a:schemeClr val="bg1">
            <a:lumMod val="85000"/>
            <a:alpha val="90000"/>
          </a:schemeClr>
        </a:solidFill>
      </dgm:spPr>
      <dgm:t>
        <a:bodyPr/>
        <a:lstStyle/>
        <a:p>
          <a:r>
            <a:rPr lang="en-GB" sz="1600" b="1" dirty="0"/>
            <a:t>Conclusion</a:t>
          </a:r>
        </a:p>
      </dgm:t>
    </dgm:pt>
    <dgm:pt modelId="{AC134A84-98FD-4B71-B1AB-80BC7B00E884}" type="parTrans" cxnId="{F6FE7FAD-9A39-4A87-80DA-AF365C697F61}">
      <dgm:prSet/>
      <dgm:spPr/>
      <dgm:t>
        <a:bodyPr/>
        <a:lstStyle/>
        <a:p>
          <a:endParaRPr lang="en-GB" sz="2000"/>
        </a:p>
      </dgm:t>
    </dgm:pt>
    <dgm:pt modelId="{983263E4-4BAD-45F2-BA5F-B35F10BB4C19}" type="sibTrans" cxnId="{F6FE7FAD-9A39-4A87-80DA-AF365C697F61}">
      <dgm:prSet/>
      <dgm:spPr/>
      <dgm:t>
        <a:bodyPr/>
        <a:lstStyle/>
        <a:p>
          <a:endParaRPr lang="en-GB" sz="2000"/>
        </a:p>
      </dgm:t>
    </dgm:pt>
    <dgm:pt modelId="{2BD5E9D7-367D-4002-8AE7-EADAA8920202}">
      <dgm:prSet custT="1"/>
      <dgm:spPr>
        <a:solidFill>
          <a:schemeClr val="bg1">
            <a:lumMod val="85000"/>
            <a:alpha val="90000"/>
          </a:schemeClr>
        </a:solidFill>
      </dgm:spPr>
      <dgm:t>
        <a:bodyPr/>
        <a:lstStyle/>
        <a:p>
          <a:r>
            <a:rPr lang="en-GB" sz="1600" b="0" dirty="0"/>
            <a:t>Including career ambitions</a:t>
          </a:r>
        </a:p>
      </dgm:t>
    </dgm:pt>
    <dgm:pt modelId="{A1F1E942-63A2-4F64-8FA2-21122C5594E7}" type="parTrans" cxnId="{4FB216A3-66EC-443A-9477-9AEF4A37AEE5}">
      <dgm:prSet/>
      <dgm:spPr/>
      <dgm:t>
        <a:bodyPr/>
        <a:lstStyle/>
        <a:p>
          <a:endParaRPr lang="en-GB" sz="2000"/>
        </a:p>
      </dgm:t>
    </dgm:pt>
    <dgm:pt modelId="{AF527533-C431-4350-8D20-E717334B9744}" type="sibTrans" cxnId="{4FB216A3-66EC-443A-9477-9AEF4A37AEE5}">
      <dgm:prSet/>
      <dgm:spPr/>
      <dgm:t>
        <a:bodyPr/>
        <a:lstStyle/>
        <a:p>
          <a:endParaRPr lang="en-GB" sz="2000"/>
        </a:p>
      </dgm:t>
    </dgm:pt>
    <dgm:pt modelId="{44E1D12F-0177-452D-8E21-8F6B07B9FE3F}" type="pres">
      <dgm:prSet presAssocID="{210B70A4-90E8-43D7-933D-31661687671F}" presName="linear" presStyleCnt="0">
        <dgm:presLayoutVars>
          <dgm:dir/>
          <dgm:animLvl val="lvl"/>
          <dgm:resizeHandles val="exact"/>
        </dgm:presLayoutVars>
      </dgm:prSet>
      <dgm:spPr/>
      <dgm:t>
        <a:bodyPr/>
        <a:lstStyle/>
        <a:p>
          <a:endParaRPr lang="en-GB"/>
        </a:p>
      </dgm:t>
    </dgm:pt>
    <dgm:pt modelId="{7E64C9FD-48D2-488F-8F86-41FB4F3D7020}" type="pres">
      <dgm:prSet presAssocID="{00565BC8-2D56-4A18-A95B-ECF57C76CB65}" presName="parentLin" presStyleCnt="0"/>
      <dgm:spPr/>
    </dgm:pt>
    <dgm:pt modelId="{DF2A0744-5F20-4C20-A59E-CCE56EA6F32F}" type="pres">
      <dgm:prSet presAssocID="{00565BC8-2D56-4A18-A95B-ECF57C76CB65}" presName="parentLeftMargin" presStyleLbl="node1" presStyleIdx="0" presStyleCnt="4"/>
      <dgm:spPr/>
      <dgm:t>
        <a:bodyPr/>
        <a:lstStyle/>
        <a:p>
          <a:endParaRPr lang="en-GB"/>
        </a:p>
      </dgm:t>
    </dgm:pt>
    <dgm:pt modelId="{88932297-5EF8-4FF0-9792-2204F7CF0252}" type="pres">
      <dgm:prSet presAssocID="{00565BC8-2D56-4A18-A95B-ECF57C76CB65}" presName="parentText" presStyleLbl="node1" presStyleIdx="0" presStyleCnt="4">
        <dgm:presLayoutVars>
          <dgm:chMax val="0"/>
          <dgm:bulletEnabled val="1"/>
        </dgm:presLayoutVars>
      </dgm:prSet>
      <dgm:spPr/>
      <dgm:t>
        <a:bodyPr/>
        <a:lstStyle/>
        <a:p>
          <a:endParaRPr lang="en-GB"/>
        </a:p>
      </dgm:t>
    </dgm:pt>
    <dgm:pt modelId="{1C06D1EB-0091-4542-B004-1B1B7374F38C}" type="pres">
      <dgm:prSet presAssocID="{00565BC8-2D56-4A18-A95B-ECF57C76CB65}" presName="negativeSpace" presStyleCnt="0"/>
      <dgm:spPr/>
    </dgm:pt>
    <dgm:pt modelId="{B0D30D75-1FED-4D42-AFD6-8905B11C56CB}" type="pres">
      <dgm:prSet presAssocID="{00565BC8-2D56-4A18-A95B-ECF57C76CB65}" presName="childText" presStyleLbl="conFgAcc1" presStyleIdx="0" presStyleCnt="4">
        <dgm:presLayoutVars>
          <dgm:bulletEnabled val="1"/>
        </dgm:presLayoutVars>
      </dgm:prSet>
      <dgm:spPr/>
      <dgm:t>
        <a:bodyPr/>
        <a:lstStyle/>
        <a:p>
          <a:endParaRPr lang="en-GB"/>
        </a:p>
      </dgm:t>
    </dgm:pt>
    <dgm:pt modelId="{9C16DB4F-4117-4642-9769-FB9F4764966E}" type="pres">
      <dgm:prSet presAssocID="{1F711F68-C666-400F-961C-1C6D74951846}" presName="spaceBetweenRectangles" presStyleCnt="0"/>
      <dgm:spPr/>
    </dgm:pt>
    <dgm:pt modelId="{6BEFF90B-0012-4272-85D2-4C70460C4F3F}" type="pres">
      <dgm:prSet presAssocID="{5F28B89B-B6D4-484B-A91F-804F3F693F65}" presName="parentLin" presStyleCnt="0"/>
      <dgm:spPr/>
    </dgm:pt>
    <dgm:pt modelId="{5B77432A-1B56-4638-96F0-6579E5ED3087}" type="pres">
      <dgm:prSet presAssocID="{5F28B89B-B6D4-484B-A91F-804F3F693F65}" presName="parentLeftMargin" presStyleLbl="node1" presStyleIdx="0" presStyleCnt="4"/>
      <dgm:spPr/>
      <dgm:t>
        <a:bodyPr/>
        <a:lstStyle/>
        <a:p>
          <a:endParaRPr lang="en-GB"/>
        </a:p>
      </dgm:t>
    </dgm:pt>
    <dgm:pt modelId="{0E802423-6C0D-4D6B-928C-E493DDFCBC85}" type="pres">
      <dgm:prSet presAssocID="{5F28B89B-B6D4-484B-A91F-804F3F693F65}" presName="parentText" presStyleLbl="node1" presStyleIdx="1" presStyleCnt="4">
        <dgm:presLayoutVars>
          <dgm:chMax val="0"/>
          <dgm:bulletEnabled val="1"/>
        </dgm:presLayoutVars>
      </dgm:prSet>
      <dgm:spPr/>
      <dgm:t>
        <a:bodyPr/>
        <a:lstStyle/>
        <a:p>
          <a:endParaRPr lang="en-GB"/>
        </a:p>
      </dgm:t>
    </dgm:pt>
    <dgm:pt modelId="{346D08A9-160A-4CCD-8C07-854AE88BE832}" type="pres">
      <dgm:prSet presAssocID="{5F28B89B-B6D4-484B-A91F-804F3F693F65}" presName="negativeSpace" presStyleCnt="0"/>
      <dgm:spPr/>
    </dgm:pt>
    <dgm:pt modelId="{59EEEE47-63C7-40EF-A726-2362C22A6EE0}" type="pres">
      <dgm:prSet presAssocID="{5F28B89B-B6D4-484B-A91F-804F3F693F65}" presName="childText" presStyleLbl="conFgAcc1" presStyleIdx="1" presStyleCnt="4">
        <dgm:presLayoutVars>
          <dgm:bulletEnabled val="1"/>
        </dgm:presLayoutVars>
      </dgm:prSet>
      <dgm:spPr/>
      <dgm:t>
        <a:bodyPr/>
        <a:lstStyle/>
        <a:p>
          <a:endParaRPr lang="en-GB"/>
        </a:p>
      </dgm:t>
    </dgm:pt>
    <dgm:pt modelId="{940A8696-D5A1-44BC-8D57-1538C99D5928}" type="pres">
      <dgm:prSet presAssocID="{6055966B-2CBD-47A2-BC72-D9D96BA9B8E1}" presName="spaceBetweenRectangles" presStyleCnt="0"/>
      <dgm:spPr/>
    </dgm:pt>
    <dgm:pt modelId="{3611E228-E7CC-4542-9864-EBC0DB8FA853}" type="pres">
      <dgm:prSet presAssocID="{9BFB2C53-8E91-4B40-9106-6A81E7B63D96}" presName="parentLin" presStyleCnt="0"/>
      <dgm:spPr/>
    </dgm:pt>
    <dgm:pt modelId="{D0510C94-384E-45E0-8117-8C2F098A2E6A}" type="pres">
      <dgm:prSet presAssocID="{9BFB2C53-8E91-4B40-9106-6A81E7B63D96}" presName="parentLeftMargin" presStyleLbl="node1" presStyleIdx="1" presStyleCnt="4"/>
      <dgm:spPr/>
      <dgm:t>
        <a:bodyPr/>
        <a:lstStyle/>
        <a:p>
          <a:endParaRPr lang="en-GB"/>
        </a:p>
      </dgm:t>
    </dgm:pt>
    <dgm:pt modelId="{BC8FE4F1-9CBA-4E37-8FC0-895B595C2E6B}" type="pres">
      <dgm:prSet presAssocID="{9BFB2C53-8E91-4B40-9106-6A81E7B63D96}" presName="parentText" presStyleLbl="node1" presStyleIdx="2" presStyleCnt="4">
        <dgm:presLayoutVars>
          <dgm:chMax val="0"/>
          <dgm:bulletEnabled val="1"/>
        </dgm:presLayoutVars>
      </dgm:prSet>
      <dgm:spPr/>
      <dgm:t>
        <a:bodyPr/>
        <a:lstStyle/>
        <a:p>
          <a:endParaRPr lang="en-GB"/>
        </a:p>
      </dgm:t>
    </dgm:pt>
    <dgm:pt modelId="{77591532-D048-46E6-A47E-74FE4D3347D6}" type="pres">
      <dgm:prSet presAssocID="{9BFB2C53-8E91-4B40-9106-6A81E7B63D96}" presName="negativeSpace" presStyleCnt="0"/>
      <dgm:spPr/>
    </dgm:pt>
    <dgm:pt modelId="{CD0A6E89-2DA9-482C-887F-6BC296A78A19}" type="pres">
      <dgm:prSet presAssocID="{9BFB2C53-8E91-4B40-9106-6A81E7B63D96}" presName="childText" presStyleLbl="conFgAcc1" presStyleIdx="2" presStyleCnt="4">
        <dgm:presLayoutVars>
          <dgm:bulletEnabled val="1"/>
        </dgm:presLayoutVars>
      </dgm:prSet>
      <dgm:spPr/>
      <dgm:t>
        <a:bodyPr/>
        <a:lstStyle/>
        <a:p>
          <a:endParaRPr lang="en-GB"/>
        </a:p>
      </dgm:t>
    </dgm:pt>
    <dgm:pt modelId="{AB595625-7D99-49C0-8A04-4141E9942EC5}" type="pres">
      <dgm:prSet presAssocID="{706A28DE-082A-4F1F-B800-9D0DF6B04F02}" presName="spaceBetweenRectangles" presStyleCnt="0"/>
      <dgm:spPr/>
    </dgm:pt>
    <dgm:pt modelId="{F0EBD5FB-9298-4A09-9BBA-10C7AA51289E}" type="pres">
      <dgm:prSet presAssocID="{BB90788D-5B44-41A8-A270-18BF95B6158D}" presName="parentLin" presStyleCnt="0"/>
      <dgm:spPr/>
    </dgm:pt>
    <dgm:pt modelId="{79E426BF-0F26-4655-8553-F3F1AF091810}" type="pres">
      <dgm:prSet presAssocID="{BB90788D-5B44-41A8-A270-18BF95B6158D}" presName="parentLeftMargin" presStyleLbl="node1" presStyleIdx="2" presStyleCnt="4"/>
      <dgm:spPr/>
      <dgm:t>
        <a:bodyPr/>
        <a:lstStyle/>
        <a:p>
          <a:endParaRPr lang="en-GB"/>
        </a:p>
      </dgm:t>
    </dgm:pt>
    <dgm:pt modelId="{C2033888-204D-44F6-96A5-19B798BB701B}" type="pres">
      <dgm:prSet presAssocID="{BB90788D-5B44-41A8-A270-18BF95B6158D}" presName="parentText" presStyleLbl="node1" presStyleIdx="3" presStyleCnt="4">
        <dgm:presLayoutVars>
          <dgm:chMax val="0"/>
          <dgm:bulletEnabled val="1"/>
        </dgm:presLayoutVars>
      </dgm:prSet>
      <dgm:spPr/>
      <dgm:t>
        <a:bodyPr/>
        <a:lstStyle/>
        <a:p>
          <a:endParaRPr lang="en-GB"/>
        </a:p>
      </dgm:t>
    </dgm:pt>
    <dgm:pt modelId="{C227FBC3-F5AC-4CE2-A15B-852460F80805}" type="pres">
      <dgm:prSet presAssocID="{BB90788D-5B44-41A8-A270-18BF95B6158D}" presName="negativeSpace" presStyleCnt="0"/>
      <dgm:spPr/>
    </dgm:pt>
    <dgm:pt modelId="{70D16885-B1FE-49AD-A384-A71E2BA71442}" type="pres">
      <dgm:prSet presAssocID="{BB90788D-5B44-41A8-A270-18BF95B6158D}" presName="childText" presStyleLbl="conFgAcc1" presStyleIdx="3" presStyleCnt="4">
        <dgm:presLayoutVars>
          <dgm:bulletEnabled val="1"/>
        </dgm:presLayoutVars>
      </dgm:prSet>
      <dgm:spPr/>
      <dgm:t>
        <a:bodyPr/>
        <a:lstStyle/>
        <a:p>
          <a:endParaRPr lang="en-GB"/>
        </a:p>
      </dgm:t>
    </dgm:pt>
  </dgm:ptLst>
  <dgm:cxnLst>
    <dgm:cxn modelId="{BE0C8ED4-6391-41C5-9AFF-8D008D117AE6}" srcId="{5F28B89B-B6D4-484B-A91F-804F3F693F65}" destId="{D9258E9E-0F2F-48B3-81B0-D18CA0E246B9}" srcOrd="0" destOrd="0" parTransId="{DD028578-CF15-40B5-80CE-8665D42F4666}" sibTransId="{E71CBE2B-3DA6-4A72-B3C7-C3FADF668F90}"/>
    <dgm:cxn modelId="{79878217-8CA7-4089-BF66-AF8204733400}" srcId="{210B70A4-90E8-43D7-933D-31661687671F}" destId="{5F28B89B-B6D4-484B-A91F-804F3F693F65}" srcOrd="1" destOrd="0" parTransId="{89669377-2AD1-45E4-B479-1D90C93C6005}" sibTransId="{6055966B-2CBD-47A2-BC72-D9D96BA9B8E1}"/>
    <dgm:cxn modelId="{D3CBED90-49C1-46CC-A345-3ECC32F7F1FA}" srcId="{00565BC8-2D56-4A18-A95B-ECF57C76CB65}" destId="{13233791-D388-412D-BFED-03C21FFB5E5D}" srcOrd="1" destOrd="0" parTransId="{D02CADCF-D394-45D2-B08E-3FACDC6E1E1E}" sibTransId="{BC3254B5-8306-4DE0-B325-0AA6DAF3624A}"/>
    <dgm:cxn modelId="{FAAF63E6-AFBE-4B55-8EED-903F06D857EA}" type="presOf" srcId="{86953CF7-35AF-487F-8A2E-3C97502FB96E}" destId="{CD0A6E89-2DA9-482C-887F-6BC296A78A19}" srcOrd="0" destOrd="1" presId="urn:microsoft.com/office/officeart/2005/8/layout/list1"/>
    <dgm:cxn modelId="{5B203432-1220-4DC6-B555-1C4CEC98F119}" type="presOf" srcId="{00565BC8-2D56-4A18-A95B-ECF57C76CB65}" destId="{88932297-5EF8-4FF0-9792-2204F7CF0252}" srcOrd="1" destOrd="0" presId="urn:microsoft.com/office/officeart/2005/8/layout/list1"/>
    <dgm:cxn modelId="{860E8640-F5BE-4144-9A84-8DC08B15ED5F}" type="presOf" srcId="{9BFB2C53-8E91-4B40-9106-6A81E7B63D96}" destId="{BC8FE4F1-9CBA-4E37-8FC0-895B595C2E6B}" srcOrd="1" destOrd="0" presId="urn:microsoft.com/office/officeart/2005/8/layout/list1"/>
    <dgm:cxn modelId="{77A5ACF0-BE34-447C-8D46-D969304D816A}" type="presOf" srcId="{210B70A4-90E8-43D7-933D-31661687671F}" destId="{44E1D12F-0177-452D-8E21-8F6B07B9FE3F}" srcOrd="0" destOrd="0" presId="urn:microsoft.com/office/officeart/2005/8/layout/list1"/>
    <dgm:cxn modelId="{13ED6E18-CEE3-4147-AF58-176A16C23AD2}" type="presOf" srcId="{F37F3754-EFA1-488D-A5FC-4F93A60264A3}" destId="{B0D30D75-1FED-4D42-AFD6-8905B11C56CB}" srcOrd="0" destOrd="0" presId="urn:microsoft.com/office/officeart/2005/8/layout/list1"/>
    <dgm:cxn modelId="{28DECD3A-E4B5-4DFD-8D7A-21662645551B}" type="presOf" srcId="{9BFB2C53-8E91-4B40-9106-6A81E7B63D96}" destId="{D0510C94-384E-45E0-8117-8C2F098A2E6A}" srcOrd="0" destOrd="0" presId="urn:microsoft.com/office/officeart/2005/8/layout/list1"/>
    <dgm:cxn modelId="{9FFB5B8A-44C8-409B-A204-5F309DDA5387}" type="presOf" srcId="{C84B4CEA-BFBF-4A1F-9A21-B86CA64757FF}" destId="{70D16885-B1FE-49AD-A384-A71E2BA71442}" srcOrd="0" destOrd="0" presId="urn:microsoft.com/office/officeart/2005/8/layout/list1"/>
    <dgm:cxn modelId="{859CF3D6-80A6-4A55-A15D-A0A4BE8A1397}" type="presOf" srcId="{BB90788D-5B44-41A8-A270-18BF95B6158D}" destId="{79E426BF-0F26-4655-8553-F3F1AF091810}" srcOrd="0" destOrd="0" presId="urn:microsoft.com/office/officeart/2005/8/layout/list1"/>
    <dgm:cxn modelId="{03725CE7-1794-43BA-B818-D1F58E7C1C0E}" type="presOf" srcId="{BB90788D-5B44-41A8-A270-18BF95B6158D}" destId="{C2033888-204D-44F6-96A5-19B798BB701B}" srcOrd="1" destOrd="0" presId="urn:microsoft.com/office/officeart/2005/8/layout/list1"/>
    <dgm:cxn modelId="{24D5C8C3-FDA9-4982-9AAC-EEDFD18FE4F1}" srcId="{5F28B89B-B6D4-484B-A91F-804F3F693F65}" destId="{9B0BC900-C4CE-491A-8972-49FC950F5CAF}" srcOrd="1" destOrd="0" parTransId="{041AB245-5DE1-4E36-A373-E83D6CEBADEA}" sibTransId="{D5464815-1B41-41EE-8D33-C9383C80ABB1}"/>
    <dgm:cxn modelId="{A121E15A-E532-4087-9667-37D5FE8FE160}" type="presOf" srcId="{00565BC8-2D56-4A18-A95B-ECF57C76CB65}" destId="{DF2A0744-5F20-4C20-A59E-CCE56EA6F32F}" srcOrd="0" destOrd="0" presId="urn:microsoft.com/office/officeart/2005/8/layout/list1"/>
    <dgm:cxn modelId="{7DEA2702-2988-465E-82A6-DBDF6AE3E815}" srcId="{210B70A4-90E8-43D7-933D-31661687671F}" destId="{BB90788D-5B44-41A8-A270-18BF95B6158D}" srcOrd="3" destOrd="0" parTransId="{A1AB6577-5B2C-4F37-9D9A-AEAE54D59BA1}" sibTransId="{A53AD72D-3EE1-4BC2-9AEC-EB8F5F96374E}"/>
    <dgm:cxn modelId="{38A4D31F-2BC4-4B9E-A0AE-B913075B0D5B}" type="presOf" srcId="{D9258E9E-0F2F-48B3-81B0-D18CA0E246B9}" destId="{59EEEE47-63C7-40EF-A726-2362C22A6EE0}" srcOrd="0" destOrd="0" presId="urn:microsoft.com/office/officeart/2005/8/layout/list1"/>
    <dgm:cxn modelId="{D5D1D6E7-F4D4-461B-ACB1-E8F49DB8B749}" srcId="{210B70A4-90E8-43D7-933D-31661687671F}" destId="{00565BC8-2D56-4A18-A95B-ECF57C76CB65}" srcOrd="0" destOrd="0" parTransId="{BD9CFE95-B0D5-4963-A0DD-6452395DCFFF}" sibTransId="{1F711F68-C666-400F-961C-1C6D74951846}"/>
    <dgm:cxn modelId="{4FB216A3-66EC-443A-9477-9AEF4A37AEE5}" srcId="{BB90788D-5B44-41A8-A270-18BF95B6158D}" destId="{2BD5E9D7-367D-4002-8AE7-EADAA8920202}" srcOrd="1" destOrd="0" parTransId="{A1F1E942-63A2-4F64-8FA2-21122C5594E7}" sibTransId="{AF527533-C431-4350-8D20-E717334B9744}"/>
    <dgm:cxn modelId="{1A67B3D2-4A31-4540-8188-CC30603430AF}" type="presOf" srcId="{13233791-D388-412D-BFED-03C21FFB5E5D}" destId="{B0D30D75-1FED-4D42-AFD6-8905B11C56CB}" srcOrd="0" destOrd="1" presId="urn:microsoft.com/office/officeart/2005/8/layout/list1"/>
    <dgm:cxn modelId="{6EE678BD-E658-4489-A672-292096C712A2}" type="presOf" srcId="{2BD5E9D7-367D-4002-8AE7-EADAA8920202}" destId="{70D16885-B1FE-49AD-A384-A71E2BA71442}" srcOrd="0" destOrd="1" presId="urn:microsoft.com/office/officeart/2005/8/layout/list1"/>
    <dgm:cxn modelId="{C613B97D-7375-41B0-9A2B-800D9B3AEAAB}" type="presOf" srcId="{5F28B89B-B6D4-484B-A91F-804F3F693F65}" destId="{0E802423-6C0D-4D6B-928C-E493DDFCBC85}" srcOrd="1" destOrd="0" presId="urn:microsoft.com/office/officeart/2005/8/layout/list1"/>
    <dgm:cxn modelId="{F6FE7FAD-9A39-4A87-80DA-AF365C697F61}" srcId="{BB90788D-5B44-41A8-A270-18BF95B6158D}" destId="{C84B4CEA-BFBF-4A1F-9A21-B86CA64757FF}" srcOrd="0" destOrd="0" parTransId="{AC134A84-98FD-4B71-B1AB-80BC7B00E884}" sibTransId="{983263E4-4BAD-45F2-BA5F-B35F10BB4C19}"/>
    <dgm:cxn modelId="{D9F2554F-4852-47DD-9863-21B951578F28}" type="presOf" srcId="{9B0BC900-C4CE-491A-8972-49FC950F5CAF}" destId="{59EEEE47-63C7-40EF-A726-2362C22A6EE0}" srcOrd="0" destOrd="1" presId="urn:microsoft.com/office/officeart/2005/8/layout/list1"/>
    <dgm:cxn modelId="{031D4074-AD33-4FB4-A69B-B46A1D85B99A}" srcId="{9BFB2C53-8E91-4B40-9106-6A81E7B63D96}" destId="{62279F6C-D2D6-4905-9B7A-E05094BA0749}" srcOrd="0" destOrd="0" parTransId="{6E997565-90CE-49B3-91C1-2A48F2F2289E}" sibTransId="{ED9D5E3B-2EA4-4101-9951-07C977BEEB49}"/>
    <dgm:cxn modelId="{B6104AAF-77DE-443D-9A3C-8D67265EA94C}" srcId="{9BFB2C53-8E91-4B40-9106-6A81E7B63D96}" destId="{86953CF7-35AF-487F-8A2E-3C97502FB96E}" srcOrd="1" destOrd="0" parTransId="{B65C3972-76DF-4465-90B2-5168CCCA6FC9}" sibTransId="{9D9BE6A6-9526-40ED-97CB-BDB6D740A656}"/>
    <dgm:cxn modelId="{3EB0C0C1-8AC3-4CEC-A8E3-EBAA407E6BFA}" type="presOf" srcId="{5F28B89B-B6D4-484B-A91F-804F3F693F65}" destId="{5B77432A-1B56-4638-96F0-6579E5ED3087}" srcOrd="0" destOrd="0" presId="urn:microsoft.com/office/officeart/2005/8/layout/list1"/>
    <dgm:cxn modelId="{8D98B09C-2284-45D6-8C8F-3A6C6236607C}" srcId="{210B70A4-90E8-43D7-933D-31661687671F}" destId="{9BFB2C53-8E91-4B40-9106-6A81E7B63D96}" srcOrd="2" destOrd="0" parTransId="{C9FB734C-0D6B-4326-A6D2-4ACA4FB0CE69}" sibTransId="{706A28DE-082A-4F1F-B800-9D0DF6B04F02}"/>
    <dgm:cxn modelId="{DE58CD93-619B-4FE3-B6E4-764126F6B1A4}" type="presOf" srcId="{62279F6C-D2D6-4905-9B7A-E05094BA0749}" destId="{CD0A6E89-2DA9-482C-887F-6BC296A78A19}" srcOrd="0" destOrd="0" presId="urn:microsoft.com/office/officeart/2005/8/layout/list1"/>
    <dgm:cxn modelId="{1EA0855B-21A9-4BF7-A487-9E8997C73536}" srcId="{00565BC8-2D56-4A18-A95B-ECF57C76CB65}" destId="{F37F3754-EFA1-488D-A5FC-4F93A60264A3}" srcOrd="0" destOrd="0" parTransId="{7D49120D-6BA1-4DF0-B9A0-7CA217AF2315}" sibTransId="{2627C1CA-3450-4060-8B09-3616F9F1F44C}"/>
    <dgm:cxn modelId="{F3E65312-8E96-45E5-9017-B5E9579E33AF}" type="presParOf" srcId="{44E1D12F-0177-452D-8E21-8F6B07B9FE3F}" destId="{7E64C9FD-48D2-488F-8F86-41FB4F3D7020}" srcOrd="0" destOrd="0" presId="urn:microsoft.com/office/officeart/2005/8/layout/list1"/>
    <dgm:cxn modelId="{52A8B0CD-237D-4B42-BB03-40003B9F637F}" type="presParOf" srcId="{7E64C9FD-48D2-488F-8F86-41FB4F3D7020}" destId="{DF2A0744-5F20-4C20-A59E-CCE56EA6F32F}" srcOrd="0" destOrd="0" presId="urn:microsoft.com/office/officeart/2005/8/layout/list1"/>
    <dgm:cxn modelId="{56B7C883-CDD5-4993-B3FE-2529461EC19A}" type="presParOf" srcId="{7E64C9FD-48D2-488F-8F86-41FB4F3D7020}" destId="{88932297-5EF8-4FF0-9792-2204F7CF0252}" srcOrd="1" destOrd="0" presId="urn:microsoft.com/office/officeart/2005/8/layout/list1"/>
    <dgm:cxn modelId="{352902E2-8729-4A85-9A9C-2718476220F5}" type="presParOf" srcId="{44E1D12F-0177-452D-8E21-8F6B07B9FE3F}" destId="{1C06D1EB-0091-4542-B004-1B1B7374F38C}" srcOrd="1" destOrd="0" presId="urn:microsoft.com/office/officeart/2005/8/layout/list1"/>
    <dgm:cxn modelId="{C53CB3FC-E3E8-4381-ABED-712FC6B1BFA7}" type="presParOf" srcId="{44E1D12F-0177-452D-8E21-8F6B07B9FE3F}" destId="{B0D30D75-1FED-4D42-AFD6-8905B11C56CB}" srcOrd="2" destOrd="0" presId="urn:microsoft.com/office/officeart/2005/8/layout/list1"/>
    <dgm:cxn modelId="{2254FD16-D8F1-4D94-A327-854CF306F7FC}" type="presParOf" srcId="{44E1D12F-0177-452D-8E21-8F6B07B9FE3F}" destId="{9C16DB4F-4117-4642-9769-FB9F4764966E}" srcOrd="3" destOrd="0" presId="urn:microsoft.com/office/officeart/2005/8/layout/list1"/>
    <dgm:cxn modelId="{36E61C58-82A1-4494-90C9-7B0FE29472A6}" type="presParOf" srcId="{44E1D12F-0177-452D-8E21-8F6B07B9FE3F}" destId="{6BEFF90B-0012-4272-85D2-4C70460C4F3F}" srcOrd="4" destOrd="0" presId="urn:microsoft.com/office/officeart/2005/8/layout/list1"/>
    <dgm:cxn modelId="{00D2542A-2049-455A-8D13-68C39FC4EA39}" type="presParOf" srcId="{6BEFF90B-0012-4272-85D2-4C70460C4F3F}" destId="{5B77432A-1B56-4638-96F0-6579E5ED3087}" srcOrd="0" destOrd="0" presId="urn:microsoft.com/office/officeart/2005/8/layout/list1"/>
    <dgm:cxn modelId="{3D367D2D-C4B9-4D5B-9ACC-A6C8ED3D87BE}" type="presParOf" srcId="{6BEFF90B-0012-4272-85D2-4C70460C4F3F}" destId="{0E802423-6C0D-4D6B-928C-E493DDFCBC85}" srcOrd="1" destOrd="0" presId="urn:microsoft.com/office/officeart/2005/8/layout/list1"/>
    <dgm:cxn modelId="{C6F685C2-1D38-4EA5-B653-D12F2D76E8DF}" type="presParOf" srcId="{44E1D12F-0177-452D-8E21-8F6B07B9FE3F}" destId="{346D08A9-160A-4CCD-8C07-854AE88BE832}" srcOrd="5" destOrd="0" presId="urn:microsoft.com/office/officeart/2005/8/layout/list1"/>
    <dgm:cxn modelId="{9BD446D5-E178-46E9-8D55-D2BF5BAE2CC9}" type="presParOf" srcId="{44E1D12F-0177-452D-8E21-8F6B07B9FE3F}" destId="{59EEEE47-63C7-40EF-A726-2362C22A6EE0}" srcOrd="6" destOrd="0" presId="urn:microsoft.com/office/officeart/2005/8/layout/list1"/>
    <dgm:cxn modelId="{BB6D9471-216B-4FBA-8B61-A2541CD429FF}" type="presParOf" srcId="{44E1D12F-0177-452D-8E21-8F6B07B9FE3F}" destId="{940A8696-D5A1-44BC-8D57-1538C99D5928}" srcOrd="7" destOrd="0" presId="urn:microsoft.com/office/officeart/2005/8/layout/list1"/>
    <dgm:cxn modelId="{CAB2FE3C-A34C-45D1-84C1-AB14F6DB17B5}" type="presParOf" srcId="{44E1D12F-0177-452D-8E21-8F6B07B9FE3F}" destId="{3611E228-E7CC-4542-9864-EBC0DB8FA853}" srcOrd="8" destOrd="0" presId="urn:microsoft.com/office/officeart/2005/8/layout/list1"/>
    <dgm:cxn modelId="{0855ADEB-C5FC-4CE5-9394-135740E5E1DE}" type="presParOf" srcId="{3611E228-E7CC-4542-9864-EBC0DB8FA853}" destId="{D0510C94-384E-45E0-8117-8C2F098A2E6A}" srcOrd="0" destOrd="0" presId="urn:microsoft.com/office/officeart/2005/8/layout/list1"/>
    <dgm:cxn modelId="{0E70FEDC-0592-41B7-97E1-F38C7FDE9B58}" type="presParOf" srcId="{3611E228-E7CC-4542-9864-EBC0DB8FA853}" destId="{BC8FE4F1-9CBA-4E37-8FC0-895B595C2E6B}" srcOrd="1" destOrd="0" presId="urn:microsoft.com/office/officeart/2005/8/layout/list1"/>
    <dgm:cxn modelId="{2F348C26-D2F2-49CE-BAEB-5B19A7829B5C}" type="presParOf" srcId="{44E1D12F-0177-452D-8E21-8F6B07B9FE3F}" destId="{77591532-D048-46E6-A47E-74FE4D3347D6}" srcOrd="9" destOrd="0" presId="urn:microsoft.com/office/officeart/2005/8/layout/list1"/>
    <dgm:cxn modelId="{EA0122D1-46D6-4F2B-B9C5-86C851DF11DF}" type="presParOf" srcId="{44E1D12F-0177-452D-8E21-8F6B07B9FE3F}" destId="{CD0A6E89-2DA9-482C-887F-6BC296A78A19}" srcOrd="10" destOrd="0" presId="urn:microsoft.com/office/officeart/2005/8/layout/list1"/>
    <dgm:cxn modelId="{EC4CC299-A0FD-431E-AE3B-52050D65B145}" type="presParOf" srcId="{44E1D12F-0177-452D-8E21-8F6B07B9FE3F}" destId="{AB595625-7D99-49C0-8A04-4141E9942EC5}" srcOrd="11" destOrd="0" presId="urn:microsoft.com/office/officeart/2005/8/layout/list1"/>
    <dgm:cxn modelId="{2C308CA0-8A04-4EF2-9D1B-F6153CFFF4F0}" type="presParOf" srcId="{44E1D12F-0177-452D-8E21-8F6B07B9FE3F}" destId="{F0EBD5FB-9298-4A09-9BBA-10C7AA51289E}" srcOrd="12" destOrd="0" presId="urn:microsoft.com/office/officeart/2005/8/layout/list1"/>
    <dgm:cxn modelId="{F1A8BCBF-1439-4BCB-B806-BC15D27E9BA8}" type="presParOf" srcId="{F0EBD5FB-9298-4A09-9BBA-10C7AA51289E}" destId="{79E426BF-0F26-4655-8553-F3F1AF091810}" srcOrd="0" destOrd="0" presId="urn:microsoft.com/office/officeart/2005/8/layout/list1"/>
    <dgm:cxn modelId="{75BC209D-71E0-4966-BCAA-B200DD1170E4}" type="presParOf" srcId="{F0EBD5FB-9298-4A09-9BBA-10C7AA51289E}" destId="{C2033888-204D-44F6-96A5-19B798BB701B}" srcOrd="1" destOrd="0" presId="urn:microsoft.com/office/officeart/2005/8/layout/list1"/>
    <dgm:cxn modelId="{E3E80FFA-1444-4280-8069-C925219BE8FC}" type="presParOf" srcId="{44E1D12F-0177-452D-8E21-8F6B07B9FE3F}" destId="{C227FBC3-F5AC-4CE2-A15B-852460F80805}" srcOrd="13" destOrd="0" presId="urn:microsoft.com/office/officeart/2005/8/layout/list1"/>
    <dgm:cxn modelId="{C4065790-13B2-4920-9935-A0E5899183AF}" type="presParOf" srcId="{44E1D12F-0177-452D-8E21-8F6B07B9FE3F}" destId="{70D16885-B1FE-49AD-A384-A71E2BA71442}"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8B2A9B-3183-4753-953D-616A2D90C284}">
      <dsp:nvSpPr>
        <dsp:cNvPr id="0" name=""/>
        <dsp:cNvSpPr/>
      </dsp:nvSpPr>
      <dsp:spPr>
        <a:xfrm>
          <a:off x="546328"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Register </a:t>
          </a:r>
          <a:endParaRPr lang="en-GB" sz="2100" kern="1200" dirty="0"/>
        </a:p>
      </dsp:txBody>
      <dsp:txXfrm>
        <a:off x="579134" y="35970"/>
        <a:ext cx="1801184" cy="1054466"/>
      </dsp:txXfrm>
    </dsp:sp>
    <dsp:sp modelId="{D6CF9AF4-F83A-4FF5-A3BA-53398471C52F}">
      <dsp:nvSpPr>
        <dsp:cNvPr id="0" name=""/>
        <dsp:cNvSpPr/>
      </dsp:nvSpPr>
      <dsp:spPr>
        <a:xfrm>
          <a:off x="2577403"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2577403" y="424313"/>
        <a:ext cx="277032" cy="277779"/>
      </dsp:txXfrm>
    </dsp:sp>
    <dsp:sp modelId="{37DE4DAB-CEF6-45DF-BBA8-423F02E70EB8}">
      <dsp:nvSpPr>
        <dsp:cNvPr id="0" name=""/>
        <dsp:cNvSpPr/>
      </dsp:nvSpPr>
      <dsp:spPr>
        <a:xfrm>
          <a:off x="3159843"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Personal details </a:t>
          </a:r>
          <a:endParaRPr lang="en-GB" sz="2100" kern="1200" dirty="0"/>
        </a:p>
      </dsp:txBody>
      <dsp:txXfrm>
        <a:off x="3192649" y="35970"/>
        <a:ext cx="1801184" cy="1054466"/>
      </dsp:txXfrm>
    </dsp:sp>
    <dsp:sp modelId="{02342FF1-07A8-4DB1-ABD9-7588207825DA}">
      <dsp:nvSpPr>
        <dsp:cNvPr id="0" name=""/>
        <dsp:cNvSpPr/>
      </dsp:nvSpPr>
      <dsp:spPr>
        <a:xfrm>
          <a:off x="5190918"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5190918" y="424313"/>
        <a:ext cx="277032" cy="277779"/>
      </dsp:txXfrm>
    </dsp:sp>
    <dsp:sp modelId="{0D912963-DF80-4C33-9A10-E1643E883785}">
      <dsp:nvSpPr>
        <dsp:cNvPr id="0" name=""/>
        <dsp:cNvSpPr/>
      </dsp:nvSpPr>
      <dsp:spPr>
        <a:xfrm>
          <a:off x="5773359"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Additional information </a:t>
          </a:r>
          <a:endParaRPr lang="en-GB" sz="2100" kern="1200" dirty="0"/>
        </a:p>
      </dsp:txBody>
      <dsp:txXfrm>
        <a:off x="5806165" y="35970"/>
        <a:ext cx="1801184" cy="1054466"/>
      </dsp:txXfrm>
    </dsp:sp>
    <dsp:sp modelId="{346B9192-02CA-4EE7-B294-CC7C688DC539}">
      <dsp:nvSpPr>
        <dsp:cNvPr id="0" name=""/>
        <dsp:cNvSpPr/>
      </dsp:nvSpPr>
      <dsp:spPr>
        <a:xfrm>
          <a:off x="7804434"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7804434" y="424313"/>
        <a:ext cx="277032" cy="277779"/>
      </dsp:txXfrm>
    </dsp:sp>
    <dsp:sp modelId="{8A389D56-AC18-4E9F-A117-1E3038802A1A}">
      <dsp:nvSpPr>
        <dsp:cNvPr id="0" name=""/>
        <dsp:cNvSpPr/>
      </dsp:nvSpPr>
      <dsp:spPr>
        <a:xfrm>
          <a:off x="8386875"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Choices </a:t>
          </a:r>
          <a:endParaRPr lang="en-GB" sz="2100" kern="1200" dirty="0"/>
        </a:p>
      </dsp:txBody>
      <dsp:txXfrm>
        <a:off x="8419681" y="35970"/>
        <a:ext cx="1801184" cy="1054466"/>
      </dsp:txXfrm>
    </dsp:sp>
    <dsp:sp modelId="{F49FC9DE-24F2-4BBD-9770-3234590F4FE9}">
      <dsp:nvSpPr>
        <dsp:cNvPr id="0" name=""/>
        <dsp:cNvSpPr/>
      </dsp:nvSpPr>
      <dsp:spPr>
        <a:xfrm rot="5392035">
          <a:off x="9130224" y="1243449"/>
          <a:ext cx="384322"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a:p>
      </dsp:txBody>
      <dsp:txXfrm rot="-5400000">
        <a:off x="9183362" y="1282771"/>
        <a:ext cx="277779" cy="269025"/>
      </dsp:txXfrm>
    </dsp:sp>
    <dsp:sp modelId="{C377FC98-DA9D-458A-A32A-9CF7987731F1}">
      <dsp:nvSpPr>
        <dsp:cNvPr id="0" name=""/>
        <dsp:cNvSpPr/>
      </dsp:nvSpPr>
      <dsp:spPr>
        <a:xfrm>
          <a:off x="8391149" y="184837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Education</a:t>
          </a:r>
          <a:endParaRPr lang="en-GB" sz="2100" kern="1200" dirty="0"/>
        </a:p>
      </dsp:txBody>
      <dsp:txXfrm>
        <a:off x="8423955" y="1881183"/>
        <a:ext cx="1801184" cy="1054466"/>
      </dsp:txXfrm>
    </dsp:sp>
    <dsp:sp modelId="{CD3FB081-991C-4E0A-81F0-9427EE8293D7}">
      <dsp:nvSpPr>
        <dsp:cNvPr id="0" name=""/>
        <dsp:cNvSpPr/>
      </dsp:nvSpPr>
      <dsp:spPr>
        <a:xfrm rot="10771656">
          <a:off x="7827897" y="2187632"/>
          <a:ext cx="39804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7947307" y="2279733"/>
        <a:ext cx="278628" cy="277779"/>
      </dsp:txXfrm>
    </dsp:sp>
    <dsp:sp modelId="{A8D10563-FCEC-4EFF-ABAA-45BD87B964BA}">
      <dsp:nvSpPr>
        <dsp:cNvPr id="0" name=""/>
        <dsp:cNvSpPr/>
      </dsp:nvSpPr>
      <dsp:spPr>
        <a:xfrm>
          <a:off x="5773359" y="1869960"/>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Employment</a:t>
          </a:r>
          <a:endParaRPr lang="en-GB" sz="2100" kern="1200" dirty="0"/>
        </a:p>
      </dsp:txBody>
      <dsp:txXfrm>
        <a:off x="5806165" y="1902766"/>
        <a:ext cx="1801184" cy="1054466"/>
      </dsp:txXfrm>
    </dsp:sp>
    <dsp:sp modelId="{7F13FCB6-5AB7-4C4E-9E97-7601583C16C7}">
      <dsp:nvSpPr>
        <dsp:cNvPr id="0" name=""/>
        <dsp:cNvSpPr/>
      </dsp:nvSpPr>
      <dsp:spPr>
        <a:xfrm rot="10800000">
          <a:off x="5213320" y="2198517"/>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5332048" y="2291110"/>
        <a:ext cx="277032" cy="277779"/>
      </dsp:txXfrm>
    </dsp:sp>
    <dsp:sp modelId="{203E1920-BBDA-4056-A0BF-EB85A21269C3}">
      <dsp:nvSpPr>
        <dsp:cNvPr id="0" name=""/>
        <dsp:cNvSpPr/>
      </dsp:nvSpPr>
      <dsp:spPr>
        <a:xfrm>
          <a:off x="3159843" y="1869960"/>
          <a:ext cx="1866796" cy="1120078"/>
        </a:xfrm>
        <a:prstGeom prst="roundRect">
          <a:avLst>
            <a:gd name="adj" fmla="val 10000"/>
          </a:avLst>
        </a:prstGeom>
        <a:solidFill>
          <a:srgbClr val="424A4F"/>
        </a:solidFill>
        <a:ln w="57150" cap="flat" cmpd="sng" algn="ctr">
          <a:solidFill>
            <a:srgbClr val="9857A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Personal Statement</a:t>
          </a:r>
        </a:p>
      </dsp:txBody>
      <dsp:txXfrm>
        <a:off x="3192649" y="1902766"/>
        <a:ext cx="1801184" cy="1054466"/>
      </dsp:txXfrm>
    </dsp:sp>
    <dsp:sp modelId="{D151B116-8B45-4579-B45D-B599FC00DE46}">
      <dsp:nvSpPr>
        <dsp:cNvPr id="0" name=""/>
        <dsp:cNvSpPr/>
      </dsp:nvSpPr>
      <dsp:spPr>
        <a:xfrm rot="10800000">
          <a:off x="2599804" y="2198517"/>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2718532" y="2291110"/>
        <a:ext cx="277032" cy="277779"/>
      </dsp:txXfrm>
    </dsp:sp>
    <dsp:sp modelId="{8960D529-FFE1-4223-A026-D53D40FCEF94}">
      <dsp:nvSpPr>
        <dsp:cNvPr id="0" name=""/>
        <dsp:cNvSpPr/>
      </dsp:nvSpPr>
      <dsp:spPr>
        <a:xfrm>
          <a:off x="546328" y="1869960"/>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Reference</a:t>
          </a:r>
          <a:endParaRPr lang="en-GB" sz="2100" kern="1200" dirty="0"/>
        </a:p>
      </dsp:txBody>
      <dsp:txXfrm>
        <a:off x="579134" y="1902766"/>
        <a:ext cx="1801184" cy="1054466"/>
      </dsp:txXfrm>
    </dsp:sp>
    <dsp:sp modelId="{D990BA01-7A8E-4E1F-AF95-82C7662E5D44}">
      <dsp:nvSpPr>
        <dsp:cNvPr id="0" name=""/>
        <dsp:cNvSpPr/>
      </dsp:nvSpPr>
      <dsp:spPr>
        <a:xfrm rot="5400000">
          <a:off x="1281846" y="31207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5400000">
        <a:off x="1340837" y="3154316"/>
        <a:ext cx="277779" cy="277032"/>
      </dsp:txXfrm>
    </dsp:sp>
    <dsp:sp modelId="{6CA91E45-13AF-4CE5-BC8D-FEC346337AE8}">
      <dsp:nvSpPr>
        <dsp:cNvPr id="0" name=""/>
        <dsp:cNvSpPr/>
      </dsp:nvSpPr>
      <dsp:spPr>
        <a:xfrm>
          <a:off x="546328"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Declaration</a:t>
          </a:r>
          <a:endParaRPr lang="en-GB" sz="2100" kern="1200" dirty="0"/>
        </a:p>
      </dsp:txBody>
      <dsp:txXfrm>
        <a:off x="579134" y="3769563"/>
        <a:ext cx="1801184" cy="1054466"/>
      </dsp:txXfrm>
    </dsp:sp>
    <dsp:sp modelId="{7C71F876-173E-49A3-9956-D4AC7964658A}">
      <dsp:nvSpPr>
        <dsp:cNvPr id="0" name=""/>
        <dsp:cNvSpPr/>
      </dsp:nvSpPr>
      <dsp:spPr>
        <a:xfrm>
          <a:off x="2577403"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2577403" y="4157907"/>
        <a:ext cx="277032" cy="277779"/>
      </dsp:txXfrm>
    </dsp:sp>
    <dsp:sp modelId="{5C2CAE18-1AB3-4E2C-92CE-8E11C84857DD}">
      <dsp:nvSpPr>
        <dsp:cNvPr id="0" name=""/>
        <dsp:cNvSpPr/>
      </dsp:nvSpPr>
      <dsp:spPr>
        <a:xfrm>
          <a:off x="3159843"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Payment</a:t>
          </a:r>
          <a:endParaRPr lang="en-GB" sz="2100" kern="1200" dirty="0"/>
        </a:p>
      </dsp:txBody>
      <dsp:txXfrm>
        <a:off x="3192649" y="3769563"/>
        <a:ext cx="1801184" cy="1054466"/>
      </dsp:txXfrm>
    </dsp:sp>
    <dsp:sp modelId="{0A3E050A-6D22-4DE1-8044-A45F0C19E614}">
      <dsp:nvSpPr>
        <dsp:cNvPr id="0" name=""/>
        <dsp:cNvSpPr/>
      </dsp:nvSpPr>
      <dsp:spPr>
        <a:xfrm>
          <a:off x="5190918"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5190918" y="4157907"/>
        <a:ext cx="277032" cy="277779"/>
      </dsp:txXfrm>
    </dsp:sp>
    <dsp:sp modelId="{C9D364F5-10CD-4A8B-B4BB-5F80447EDA5F}">
      <dsp:nvSpPr>
        <dsp:cNvPr id="0" name=""/>
        <dsp:cNvSpPr/>
      </dsp:nvSpPr>
      <dsp:spPr>
        <a:xfrm>
          <a:off x="5773359"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Application sent</a:t>
          </a:r>
          <a:endParaRPr lang="en-GB" sz="2100" kern="1200" dirty="0"/>
        </a:p>
      </dsp:txBody>
      <dsp:txXfrm>
        <a:off x="5806165" y="3769563"/>
        <a:ext cx="1801184" cy="1054466"/>
      </dsp:txXfrm>
    </dsp:sp>
    <dsp:sp modelId="{87F50147-2E21-4315-B80B-63E416DACB54}">
      <dsp:nvSpPr>
        <dsp:cNvPr id="0" name=""/>
        <dsp:cNvSpPr/>
      </dsp:nvSpPr>
      <dsp:spPr>
        <a:xfrm>
          <a:off x="7804434"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7804434" y="4157907"/>
        <a:ext cx="277032" cy="277779"/>
      </dsp:txXfrm>
    </dsp:sp>
    <dsp:sp modelId="{66EE6C82-91BF-4AE5-9221-ED1BF33504FE}">
      <dsp:nvSpPr>
        <dsp:cNvPr id="0" name=""/>
        <dsp:cNvSpPr/>
      </dsp:nvSpPr>
      <dsp:spPr>
        <a:xfrm>
          <a:off x="8386875"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Track application status </a:t>
          </a:r>
          <a:endParaRPr lang="en-GB" sz="2100" kern="1200" dirty="0"/>
        </a:p>
      </dsp:txBody>
      <dsp:txXfrm>
        <a:off x="8419681" y="3769563"/>
        <a:ext cx="1801184" cy="10544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3673A1-79FE-422F-B604-FC5D83F224A0}">
      <dsp:nvSpPr>
        <dsp:cNvPr id="0" name=""/>
        <dsp:cNvSpPr/>
      </dsp:nvSpPr>
      <dsp:spPr>
        <a:xfrm>
          <a:off x="350868" y="2271"/>
          <a:ext cx="951099" cy="951099"/>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4EECAEB-19C7-4479-B3F2-C69BAC80BA74}">
      <dsp:nvSpPr>
        <dsp:cNvPr id="0" name=""/>
        <dsp:cNvSpPr/>
      </dsp:nvSpPr>
      <dsp:spPr>
        <a:xfrm>
          <a:off x="553562" y="204965"/>
          <a:ext cx="545712" cy="545712"/>
        </a:xfrm>
        <a:prstGeom prst="rect">
          <a:avLst/>
        </a:prstGeom>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asvg="http://schemas.microsoft.com/office/drawing/2016/SVG/main" xmlns=""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DEDB6F4-F0FD-4483-81CC-D90B2812BB3E}">
      <dsp:nvSpPr>
        <dsp:cNvPr id="0" name=""/>
        <dsp:cNvSpPr/>
      </dsp:nvSpPr>
      <dsp:spPr>
        <a:xfrm>
          <a:off x="46828" y="1249615"/>
          <a:ext cx="1559179" cy="662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100000"/>
            </a:lnSpc>
            <a:spcBef>
              <a:spcPct val="0"/>
            </a:spcBef>
            <a:spcAft>
              <a:spcPct val="35000"/>
            </a:spcAft>
            <a:defRPr cap="all"/>
          </a:pPr>
          <a:r>
            <a:rPr lang="en-US" sz="1600" kern="1200" dirty="0"/>
            <a:t>able to study independently</a:t>
          </a:r>
          <a:endParaRPr lang="en-GB" sz="1600" kern="1200" dirty="0"/>
        </a:p>
      </dsp:txBody>
      <dsp:txXfrm>
        <a:off x="46828" y="1249615"/>
        <a:ext cx="1559179" cy="662651"/>
      </dsp:txXfrm>
    </dsp:sp>
    <dsp:sp modelId="{23189BFF-3282-4A5C-9DBA-966AD27C42D1}">
      <dsp:nvSpPr>
        <dsp:cNvPr id="0" name=""/>
        <dsp:cNvSpPr/>
      </dsp:nvSpPr>
      <dsp:spPr>
        <a:xfrm>
          <a:off x="2182905" y="2271"/>
          <a:ext cx="951099" cy="951099"/>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CBF4D93-0449-4B05-9274-2D193786E591}">
      <dsp:nvSpPr>
        <dsp:cNvPr id="0" name=""/>
        <dsp:cNvSpPr/>
      </dsp:nvSpPr>
      <dsp:spPr>
        <a:xfrm>
          <a:off x="2385598" y="204965"/>
          <a:ext cx="545712" cy="545712"/>
        </a:xfrm>
        <a:prstGeom prst="rect">
          <a:avLst/>
        </a:prstGeom>
        <a:blipFill>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0A2360E-5FE2-4F38-8D1C-3FAA795AEA47}">
      <dsp:nvSpPr>
        <dsp:cNvPr id="0" name=""/>
        <dsp:cNvSpPr/>
      </dsp:nvSpPr>
      <dsp:spPr>
        <a:xfrm>
          <a:off x="1878865" y="1249615"/>
          <a:ext cx="1559179" cy="662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100000"/>
            </a:lnSpc>
            <a:spcBef>
              <a:spcPct val="0"/>
            </a:spcBef>
            <a:spcAft>
              <a:spcPct val="35000"/>
            </a:spcAft>
            <a:defRPr cap="all"/>
          </a:pPr>
          <a:r>
            <a:rPr lang="en-US" sz="1600" kern="1200" dirty="0"/>
            <a:t>can contribute to university life</a:t>
          </a:r>
          <a:endParaRPr lang="en-GB" sz="1600" kern="1200" dirty="0"/>
        </a:p>
      </dsp:txBody>
      <dsp:txXfrm>
        <a:off x="1878865" y="1249615"/>
        <a:ext cx="1559179" cy="662651"/>
      </dsp:txXfrm>
    </dsp:sp>
    <dsp:sp modelId="{95165979-FE5D-4C22-A8F5-F76A85576CA0}">
      <dsp:nvSpPr>
        <dsp:cNvPr id="0" name=""/>
        <dsp:cNvSpPr/>
      </dsp:nvSpPr>
      <dsp:spPr>
        <a:xfrm>
          <a:off x="4014941" y="2271"/>
          <a:ext cx="951099" cy="951099"/>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27A93D5-DC04-46B3-9E28-CC15CF9FEBA8}">
      <dsp:nvSpPr>
        <dsp:cNvPr id="0" name=""/>
        <dsp:cNvSpPr/>
      </dsp:nvSpPr>
      <dsp:spPr>
        <a:xfrm>
          <a:off x="4217634" y="204965"/>
          <a:ext cx="545712" cy="545712"/>
        </a:xfrm>
        <a:prstGeom prst="rect">
          <a:avLst/>
        </a:prstGeom>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1EF77FC-B97F-4081-9225-8893B798BCBE}">
      <dsp:nvSpPr>
        <dsp:cNvPr id="0" name=""/>
        <dsp:cNvSpPr/>
      </dsp:nvSpPr>
      <dsp:spPr>
        <a:xfrm>
          <a:off x="3710901" y="1249615"/>
          <a:ext cx="1559179" cy="662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100000"/>
            </a:lnSpc>
            <a:spcBef>
              <a:spcPct val="0"/>
            </a:spcBef>
            <a:spcAft>
              <a:spcPct val="35000"/>
            </a:spcAft>
            <a:defRPr cap="all"/>
          </a:pPr>
          <a:r>
            <a:rPr lang="en-US" sz="1600" kern="1200"/>
            <a:t>motivated and high achieving</a:t>
          </a:r>
          <a:endParaRPr lang="en-GB" sz="1600" kern="1200"/>
        </a:p>
      </dsp:txBody>
      <dsp:txXfrm>
        <a:off x="3710901" y="1249615"/>
        <a:ext cx="1559179" cy="662651"/>
      </dsp:txXfrm>
    </dsp:sp>
    <dsp:sp modelId="{3A85208E-59D7-4EE3-B4E3-7945689EF85B}">
      <dsp:nvSpPr>
        <dsp:cNvPr id="0" name=""/>
        <dsp:cNvSpPr/>
      </dsp:nvSpPr>
      <dsp:spPr>
        <a:xfrm>
          <a:off x="5846977" y="2271"/>
          <a:ext cx="951099" cy="951099"/>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C7D526-084F-477B-81DF-8DDC814A27ED}">
      <dsp:nvSpPr>
        <dsp:cNvPr id="0" name=""/>
        <dsp:cNvSpPr/>
      </dsp:nvSpPr>
      <dsp:spPr>
        <a:xfrm>
          <a:off x="6049670" y="204965"/>
          <a:ext cx="545712" cy="545712"/>
        </a:xfrm>
        <a:prstGeom prst="rect">
          <a:avLst/>
        </a:prstGeom>
        <a:blipFill>
          <a:blip xmlns:r="http://schemas.openxmlformats.org/officeDocument/2006/relationships"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AAB798-D001-4CF7-810B-150078DEA7C9}">
      <dsp:nvSpPr>
        <dsp:cNvPr id="0" name=""/>
        <dsp:cNvSpPr/>
      </dsp:nvSpPr>
      <dsp:spPr>
        <a:xfrm>
          <a:off x="5542937" y="1249615"/>
          <a:ext cx="1559179" cy="662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100000"/>
            </a:lnSpc>
            <a:spcBef>
              <a:spcPct val="0"/>
            </a:spcBef>
            <a:spcAft>
              <a:spcPct val="35000"/>
            </a:spcAft>
            <a:defRPr cap="all"/>
          </a:pPr>
          <a:r>
            <a:rPr lang="en-US" sz="1600" kern="1200" dirty="0"/>
            <a:t>intellectually capable</a:t>
          </a:r>
          <a:endParaRPr lang="en-GB" sz="1600" kern="1200" dirty="0"/>
        </a:p>
      </dsp:txBody>
      <dsp:txXfrm>
        <a:off x="5542937" y="1249615"/>
        <a:ext cx="1559179" cy="662651"/>
      </dsp:txXfrm>
    </dsp:sp>
    <dsp:sp modelId="{685E7A8C-3119-4DF3-BC9A-D1CFD4248A00}">
      <dsp:nvSpPr>
        <dsp:cNvPr id="0" name=""/>
        <dsp:cNvSpPr/>
      </dsp:nvSpPr>
      <dsp:spPr>
        <a:xfrm>
          <a:off x="1266887" y="2302061"/>
          <a:ext cx="951099" cy="951099"/>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CD548D-D621-4266-B1D5-844EA74AB715}">
      <dsp:nvSpPr>
        <dsp:cNvPr id="0" name=""/>
        <dsp:cNvSpPr/>
      </dsp:nvSpPr>
      <dsp:spPr>
        <a:xfrm>
          <a:off x="1469580" y="2504755"/>
          <a:ext cx="545712" cy="545712"/>
        </a:xfrm>
        <a:prstGeom prst="rect">
          <a:avLst/>
        </a:prstGeom>
        <a:blipFill>
          <a:blip xmlns:r="http://schemas.openxmlformats.org/officeDocument/2006/relationships"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2E1371B-6B56-4BF6-998A-68E41A324356}">
      <dsp:nvSpPr>
        <dsp:cNvPr id="0" name=""/>
        <dsp:cNvSpPr/>
      </dsp:nvSpPr>
      <dsp:spPr>
        <a:xfrm>
          <a:off x="962847" y="3549405"/>
          <a:ext cx="1559179" cy="662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100000"/>
            </a:lnSpc>
            <a:spcBef>
              <a:spcPct val="0"/>
            </a:spcBef>
            <a:spcAft>
              <a:spcPct val="35000"/>
            </a:spcAft>
            <a:defRPr cap="all"/>
          </a:pPr>
          <a:r>
            <a:rPr lang="en-US" sz="1600" kern="1200"/>
            <a:t>potential to succeed</a:t>
          </a:r>
          <a:endParaRPr lang="en-GB" sz="1600" kern="1200"/>
        </a:p>
      </dsp:txBody>
      <dsp:txXfrm>
        <a:off x="962847" y="3549405"/>
        <a:ext cx="1559179" cy="662651"/>
      </dsp:txXfrm>
    </dsp:sp>
    <dsp:sp modelId="{5AF4D3A4-5FAE-4E64-A92D-9DD162AFF7E0}">
      <dsp:nvSpPr>
        <dsp:cNvPr id="0" name=""/>
        <dsp:cNvSpPr/>
      </dsp:nvSpPr>
      <dsp:spPr>
        <a:xfrm>
          <a:off x="3098923" y="2302061"/>
          <a:ext cx="951099" cy="951099"/>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F903699-ECDE-4A2E-B089-EB9B823BCB31}">
      <dsp:nvSpPr>
        <dsp:cNvPr id="0" name=""/>
        <dsp:cNvSpPr/>
      </dsp:nvSpPr>
      <dsp:spPr>
        <a:xfrm>
          <a:off x="3301616" y="2504755"/>
          <a:ext cx="545712" cy="545712"/>
        </a:xfrm>
        <a:prstGeom prst="rect">
          <a:avLst/>
        </a:prstGeom>
        <a:blipFill>
          <a:blip xmlns:r="http://schemas.openxmlformats.org/officeDocument/2006/relationships"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6E9ABD5-C0E6-47DF-8070-43FBB2E1CBC7}">
      <dsp:nvSpPr>
        <dsp:cNvPr id="0" name=""/>
        <dsp:cNvSpPr/>
      </dsp:nvSpPr>
      <dsp:spPr>
        <a:xfrm>
          <a:off x="2794883" y="3549405"/>
          <a:ext cx="1559179" cy="662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100000"/>
            </a:lnSpc>
            <a:spcBef>
              <a:spcPct val="0"/>
            </a:spcBef>
            <a:spcAft>
              <a:spcPct val="35000"/>
            </a:spcAft>
            <a:defRPr cap="all"/>
          </a:pPr>
          <a:r>
            <a:rPr lang="en-US" sz="1600" kern="1200"/>
            <a:t>significant subject knowledge</a:t>
          </a:r>
          <a:endParaRPr lang="en-GB" sz="1600" kern="1200"/>
        </a:p>
      </dsp:txBody>
      <dsp:txXfrm>
        <a:off x="2794883" y="3549405"/>
        <a:ext cx="1559179" cy="662651"/>
      </dsp:txXfrm>
    </dsp:sp>
    <dsp:sp modelId="{82F9229C-5D8A-49C9-BC39-F73486F0A7AC}">
      <dsp:nvSpPr>
        <dsp:cNvPr id="0" name=""/>
        <dsp:cNvSpPr/>
      </dsp:nvSpPr>
      <dsp:spPr>
        <a:xfrm>
          <a:off x="4930959" y="2302061"/>
          <a:ext cx="951099" cy="951099"/>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6576EDA-EF18-453F-92D3-BCA0D5B41DB6}">
      <dsp:nvSpPr>
        <dsp:cNvPr id="0" name=""/>
        <dsp:cNvSpPr/>
      </dsp:nvSpPr>
      <dsp:spPr>
        <a:xfrm>
          <a:off x="5133652" y="2504755"/>
          <a:ext cx="545712" cy="545712"/>
        </a:xfrm>
        <a:prstGeom prst="rect">
          <a:avLst/>
        </a:prstGeom>
        <a:blipFill>
          <a:blip xmlns:r="http://schemas.openxmlformats.org/officeDocument/2006/relationships"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1098389-C253-480D-A3BF-93A45259DB6D}">
      <dsp:nvSpPr>
        <dsp:cNvPr id="0" name=""/>
        <dsp:cNvSpPr/>
      </dsp:nvSpPr>
      <dsp:spPr>
        <a:xfrm>
          <a:off x="4626919" y="3549405"/>
          <a:ext cx="1559179" cy="662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100000"/>
            </a:lnSpc>
            <a:spcBef>
              <a:spcPct val="0"/>
            </a:spcBef>
            <a:spcAft>
              <a:spcPct val="35000"/>
            </a:spcAft>
            <a:defRPr cap="all"/>
          </a:pPr>
          <a:r>
            <a:rPr lang="en-US" sz="1600" kern="1200"/>
            <a:t>interest in studying subject</a:t>
          </a:r>
          <a:endParaRPr lang="en-GB" sz="1600" kern="1200"/>
        </a:p>
      </dsp:txBody>
      <dsp:txXfrm>
        <a:off x="4626919" y="3549405"/>
        <a:ext cx="1559179" cy="6626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CB4CFF-130C-4AB0-A71C-F215A8721E0D}">
      <dsp:nvSpPr>
        <dsp:cNvPr id="0" name=""/>
        <dsp:cNvSpPr/>
      </dsp:nvSpPr>
      <dsp:spPr>
        <a:xfrm>
          <a:off x="2223258" y="1517357"/>
          <a:ext cx="480923" cy="91440"/>
        </a:xfrm>
        <a:custGeom>
          <a:avLst/>
          <a:gdLst/>
          <a:ahLst/>
          <a:cxnLst/>
          <a:rect l="0" t="0" r="0" b="0"/>
          <a:pathLst>
            <a:path>
              <a:moveTo>
                <a:pt x="0" y="45720"/>
              </a:moveTo>
              <a:lnTo>
                <a:pt x="480923" y="45720"/>
              </a:lnTo>
            </a:path>
          </a:pathLst>
        </a:custGeom>
        <a:noFill/>
        <a:ln w="9525" cap="flat" cmpd="sng" algn="ctr">
          <a:solidFill>
            <a:srgbClr val="D72D2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450931" y="1560519"/>
        <a:ext cx="25576" cy="5115"/>
      </dsp:txXfrm>
    </dsp:sp>
    <dsp:sp modelId="{173124A6-A936-453A-94E9-2364FACC62A5}">
      <dsp:nvSpPr>
        <dsp:cNvPr id="0" name=""/>
        <dsp:cNvSpPr/>
      </dsp:nvSpPr>
      <dsp:spPr>
        <a:xfrm>
          <a:off x="1041" y="895872"/>
          <a:ext cx="2224016" cy="1334409"/>
        </a:xfrm>
        <a:prstGeom prst="rect">
          <a:avLst/>
        </a:prstGeom>
        <a:solidFill>
          <a:srgbClr val="F5AA0A"/>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GB" sz="2300" kern="1200" dirty="0"/>
            <a:t>1. Introduction</a:t>
          </a:r>
        </a:p>
      </dsp:txBody>
      <dsp:txXfrm>
        <a:off x="1041" y="895872"/>
        <a:ext cx="2224016" cy="1334409"/>
      </dsp:txXfrm>
    </dsp:sp>
    <dsp:sp modelId="{534BD56D-084D-4211-973A-682FF5ED27CA}">
      <dsp:nvSpPr>
        <dsp:cNvPr id="0" name=""/>
        <dsp:cNvSpPr/>
      </dsp:nvSpPr>
      <dsp:spPr>
        <a:xfrm>
          <a:off x="1113049" y="2228482"/>
          <a:ext cx="2735540" cy="480923"/>
        </a:xfrm>
        <a:custGeom>
          <a:avLst/>
          <a:gdLst/>
          <a:ahLst/>
          <a:cxnLst/>
          <a:rect l="0" t="0" r="0" b="0"/>
          <a:pathLst>
            <a:path>
              <a:moveTo>
                <a:pt x="2735540" y="0"/>
              </a:moveTo>
              <a:lnTo>
                <a:pt x="2735540" y="257561"/>
              </a:lnTo>
              <a:lnTo>
                <a:pt x="0" y="257561"/>
              </a:lnTo>
              <a:lnTo>
                <a:pt x="0" y="480923"/>
              </a:lnTo>
            </a:path>
          </a:pathLst>
        </a:custGeom>
        <a:noFill/>
        <a:ln w="9525" cap="flat" cmpd="sng" algn="ctr">
          <a:solidFill>
            <a:srgbClr val="D72D2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411246" y="2466386"/>
        <a:ext cx="139147" cy="5115"/>
      </dsp:txXfrm>
    </dsp:sp>
    <dsp:sp modelId="{855CF25E-5987-4DBB-9165-CAC7DAE574DE}">
      <dsp:nvSpPr>
        <dsp:cNvPr id="0" name=""/>
        <dsp:cNvSpPr/>
      </dsp:nvSpPr>
      <dsp:spPr>
        <a:xfrm>
          <a:off x="2736581" y="895872"/>
          <a:ext cx="2224016" cy="1334409"/>
        </a:xfrm>
        <a:prstGeom prst="rect">
          <a:avLst/>
        </a:prstGeom>
        <a:solidFill>
          <a:schemeClr val="accen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GB" sz="2300" kern="1200" dirty="0"/>
            <a:t>2. Subject knowledge</a:t>
          </a:r>
        </a:p>
      </dsp:txBody>
      <dsp:txXfrm>
        <a:off x="2736581" y="895872"/>
        <a:ext cx="2224016" cy="1334409"/>
      </dsp:txXfrm>
    </dsp:sp>
    <dsp:sp modelId="{CF2CD945-CE98-4082-BC59-18FDB9C1EEF1}">
      <dsp:nvSpPr>
        <dsp:cNvPr id="0" name=""/>
        <dsp:cNvSpPr/>
      </dsp:nvSpPr>
      <dsp:spPr>
        <a:xfrm>
          <a:off x="2223258" y="3363290"/>
          <a:ext cx="480923" cy="91440"/>
        </a:xfrm>
        <a:custGeom>
          <a:avLst/>
          <a:gdLst/>
          <a:ahLst/>
          <a:cxnLst/>
          <a:rect l="0" t="0" r="0" b="0"/>
          <a:pathLst>
            <a:path>
              <a:moveTo>
                <a:pt x="0" y="45720"/>
              </a:moveTo>
              <a:lnTo>
                <a:pt x="480923" y="45720"/>
              </a:lnTo>
            </a:path>
          </a:pathLst>
        </a:custGeom>
        <a:noFill/>
        <a:ln w="9525" cap="flat" cmpd="sng" algn="ctr">
          <a:solidFill>
            <a:srgbClr val="D72D2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450931" y="3406453"/>
        <a:ext cx="25576" cy="5115"/>
      </dsp:txXfrm>
    </dsp:sp>
    <dsp:sp modelId="{9405ACFE-D76B-4BBF-BE22-8EFE03DE1073}">
      <dsp:nvSpPr>
        <dsp:cNvPr id="0" name=""/>
        <dsp:cNvSpPr/>
      </dsp:nvSpPr>
      <dsp:spPr>
        <a:xfrm>
          <a:off x="1041" y="2741805"/>
          <a:ext cx="2224016" cy="1334409"/>
        </a:xfrm>
        <a:prstGeom prst="rect">
          <a:avLst/>
        </a:prstGeom>
        <a:solidFill>
          <a:srgbClr val="D72D2D"/>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GB" sz="2300" kern="1200" dirty="0"/>
            <a:t>3. Extra curricular Activities</a:t>
          </a:r>
        </a:p>
      </dsp:txBody>
      <dsp:txXfrm>
        <a:off x="1041" y="2741805"/>
        <a:ext cx="2224016" cy="1334409"/>
      </dsp:txXfrm>
    </dsp:sp>
    <dsp:sp modelId="{0963AC2D-13E5-41AD-A6C3-FC648C36B89F}">
      <dsp:nvSpPr>
        <dsp:cNvPr id="0" name=""/>
        <dsp:cNvSpPr/>
      </dsp:nvSpPr>
      <dsp:spPr>
        <a:xfrm>
          <a:off x="2736581" y="2741805"/>
          <a:ext cx="2224016" cy="1334409"/>
        </a:xfrm>
        <a:prstGeom prst="rect">
          <a:avLst/>
        </a:prstGeom>
        <a:solidFill>
          <a:srgbClr val="9857AE"/>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GB" sz="2300" kern="1200" dirty="0"/>
            <a:t>4. Conclusion</a:t>
          </a:r>
        </a:p>
      </dsp:txBody>
      <dsp:txXfrm>
        <a:off x="2736581" y="2741805"/>
        <a:ext cx="2224016" cy="133440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D30D75-1FED-4D42-AFD6-8905B11C56CB}">
      <dsp:nvSpPr>
        <dsp:cNvPr id="0" name=""/>
        <dsp:cNvSpPr/>
      </dsp:nvSpPr>
      <dsp:spPr>
        <a:xfrm>
          <a:off x="0" y="180676"/>
          <a:ext cx="10415449" cy="850500"/>
        </a:xfrm>
        <a:prstGeom prst="rect">
          <a:avLst/>
        </a:prstGeom>
        <a:solidFill>
          <a:schemeClr val="bg1">
            <a:lumMod val="85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8355" tIns="249936" rIns="808355" bIns="113792" numCol="1" spcCol="1270" anchor="t" anchorCtr="0">
          <a:noAutofit/>
        </a:bodyPr>
        <a:lstStyle/>
        <a:p>
          <a:pPr marL="171450" lvl="1" indent="-171450" algn="l" defTabSz="711200">
            <a:lnSpc>
              <a:spcPct val="90000"/>
            </a:lnSpc>
            <a:spcBef>
              <a:spcPct val="0"/>
            </a:spcBef>
            <a:spcAft>
              <a:spcPct val="15000"/>
            </a:spcAft>
            <a:buChar char="••"/>
          </a:pPr>
          <a:r>
            <a:rPr lang="en-GB" sz="1600" b="1" kern="1200" dirty="0"/>
            <a:t>Introduction</a:t>
          </a:r>
        </a:p>
        <a:p>
          <a:pPr marL="171450" lvl="1" indent="-171450" algn="l" defTabSz="711200">
            <a:lnSpc>
              <a:spcPct val="90000"/>
            </a:lnSpc>
            <a:spcBef>
              <a:spcPct val="0"/>
            </a:spcBef>
            <a:spcAft>
              <a:spcPct val="15000"/>
            </a:spcAft>
            <a:buChar char="••"/>
          </a:pPr>
          <a:r>
            <a:rPr lang="en-GB" sz="1600" kern="1200" dirty="0"/>
            <a:t>Why are you interested in this course? Why do you want to study it at degree level?</a:t>
          </a:r>
        </a:p>
      </dsp:txBody>
      <dsp:txXfrm>
        <a:off x="0" y="180676"/>
        <a:ext cx="10415449" cy="850500"/>
      </dsp:txXfrm>
    </dsp:sp>
    <dsp:sp modelId="{88932297-5EF8-4FF0-9792-2204F7CF0252}">
      <dsp:nvSpPr>
        <dsp:cNvPr id="0" name=""/>
        <dsp:cNvSpPr/>
      </dsp:nvSpPr>
      <dsp:spPr>
        <a:xfrm>
          <a:off x="520772" y="3556"/>
          <a:ext cx="7290815"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5575" tIns="0" rIns="275575" bIns="0" numCol="1" spcCol="1270" anchor="ctr" anchorCtr="0">
          <a:noAutofit/>
        </a:bodyPr>
        <a:lstStyle/>
        <a:p>
          <a:pPr lvl="0" algn="l" defTabSz="711200">
            <a:lnSpc>
              <a:spcPct val="90000"/>
            </a:lnSpc>
            <a:spcBef>
              <a:spcPct val="0"/>
            </a:spcBef>
            <a:spcAft>
              <a:spcPct val="35000"/>
            </a:spcAft>
          </a:pPr>
          <a:r>
            <a:rPr lang="en-GB" sz="1600" kern="1200" dirty="0"/>
            <a:t>Part 1</a:t>
          </a:r>
        </a:p>
      </dsp:txBody>
      <dsp:txXfrm>
        <a:off x="538065" y="20849"/>
        <a:ext cx="7256229" cy="319654"/>
      </dsp:txXfrm>
    </dsp:sp>
    <dsp:sp modelId="{59EEEE47-63C7-40EF-A726-2362C22A6EE0}">
      <dsp:nvSpPr>
        <dsp:cNvPr id="0" name=""/>
        <dsp:cNvSpPr/>
      </dsp:nvSpPr>
      <dsp:spPr>
        <a:xfrm>
          <a:off x="0" y="1273096"/>
          <a:ext cx="10415449" cy="1077300"/>
        </a:xfrm>
        <a:prstGeom prst="rect">
          <a:avLst/>
        </a:prstGeom>
        <a:solidFill>
          <a:schemeClr val="bg1">
            <a:lumMod val="85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8355" tIns="249936" rIns="808355" bIns="113792" numCol="1" spcCol="1270" anchor="t" anchorCtr="0">
          <a:noAutofit/>
        </a:bodyPr>
        <a:lstStyle/>
        <a:p>
          <a:pPr marL="171450" lvl="1" indent="-171450" algn="l" defTabSz="711200">
            <a:lnSpc>
              <a:spcPct val="90000"/>
            </a:lnSpc>
            <a:spcBef>
              <a:spcPct val="0"/>
            </a:spcBef>
            <a:spcAft>
              <a:spcPct val="15000"/>
            </a:spcAft>
            <a:buChar char="••"/>
          </a:pPr>
          <a:r>
            <a:rPr lang="en-GB" sz="1600" b="1" kern="1200" dirty="0"/>
            <a:t>Discuss your subject academically</a:t>
          </a:r>
        </a:p>
        <a:p>
          <a:pPr marL="171450" lvl="1" indent="-171450" algn="l" defTabSz="711200">
            <a:lnSpc>
              <a:spcPct val="90000"/>
            </a:lnSpc>
            <a:spcBef>
              <a:spcPct val="0"/>
            </a:spcBef>
            <a:spcAft>
              <a:spcPct val="15000"/>
            </a:spcAft>
            <a:buChar char="••"/>
          </a:pPr>
          <a:r>
            <a:rPr lang="en-GB" sz="1600" kern="1200" dirty="0"/>
            <a:t>How do your A-Levels link to your chosen course? What independent reading or research have you done? What other course-related activities have you taken part in?</a:t>
          </a:r>
        </a:p>
      </dsp:txBody>
      <dsp:txXfrm>
        <a:off x="0" y="1273096"/>
        <a:ext cx="10415449" cy="1077300"/>
      </dsp:txXfrm>
    </dsp:sp>
    <dsp:sp modelId="{0E802423-6C0D-4D6B-928C-E493DDFCBC85}">
      <dsp:nvSpPr>
        <dsp:cNvPr id="0" name=""/>
        <dsp:cNvSpPr/>
      </dsp:nvSpPr>
      <dsp:spPr>
        <a:xfrm>
          <a:off x="520772" y="1095976"/>
          <a:ext cx="7290815"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5575" tIns="0" rIns="275575" bIns="0" numCol="1" spcCol="1270" anchor="ctr" anchorCtr="0">
          <a:noAutofit/>
        </a:bodyPr>
        <a:lstStyle/>
        <a:p>
          <a:pPr lvl="0" algn="l" defTabSz="711200">
            <a:lnSpc>
              <a:spcPct val="90000"/>
            </a:lnSpc>
            <a:spcBef>
              <a:spcPct val="0"/>
            </a:spcBef>
            <a:spcAft>
              <a:spcPct val="35000"/>
            </a:spcAft>
          </a:pPr>
          <a:r>
            <a:rPr lang="en-GB" sz="1600" kern="1200" dirty="0"/>
            <a:t>Part 2</a:t>
          </a:r>
        </a:p>
      </dsp:txBody>
      <dsp:txXfrm>
        <a:off x="538065" y="1113269"/>
        <a:ext cx="7256229" cy="319654"/>
      </dsp:txXfrm>
    </dsp:sp>
    <dsp:sp modelId="{CD0A6E89-2DA9-482C-887F-6BC296A78A19}">
      <dsp:nvSpPr>
        <dsp:cNvPr id="0" name=""/>
        <dsp:cNvSpPr/>
      </dsp:nvSpPr>
      <dsp:spPr>
        <a:xfrm>
          <a:off x="0" y="2592316"/>
          <a:ext cx="10415449" cy="1077300"/>
        </a:xfrm>
        <a:prstGeom prst="rect">
          <a:avLst/>
        </a:prstGeom>
        <a:solidFill>
          <a:schemeClr val="bg1">
            <a:lumMod val="85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8355" tIns="249936" rIns="808355" bIns="113792" numCol="1" spcCol="1270" anchor="t" anchorCtr="0">
          <a:noAutofit/>
        </a:bodyPr>
        <a:lstStyle/>
        <a:p>
          <a:pPr marL="171450" lvl="1" indent="-171450" algn="l" defTabSz="711200">
            <a:lnSpc>
              <a:spcPct val="90000"/>
            </a:lnSpc>
            <a:spcBef>
              <a:spcPct val="0"/>
            </a:spcBef>
            <a:spcAft>
              <a:spcPct val="15000"/>
            </a:spcAft>
            <a:buChar char="••"/>
          </a:pPr>
          <a:r>
            <a:rPr lang="en-GB" sz="1600" b="1" kern="1200" dirty="0"/>
            <a:t>Extra-curricular activities</a:t>
          </a:r>
        </a:p>
        <a:p>
          <a:pPr marL="171450" lvl="1" indent="-171450" algn="l" defTabSz="711200">
            <a:lnSpc>
              <a:spcPct val="90000"/>
            </a:lnSpc>
            <a:spcBef>
              <a:spcPct val="0"/>
            </a:spcBef>
            <a:spcAft>
              <a:spcPct val="15000"/>
            </a:spcAft>
            <a:buChar char="••"/>
          </a:pPr>
          <a:r>
            <a:rPr lang="en-GB" sz="1600" kern="1200" dirty="0"/>
            <a:t>What additional activities do you take part in? How could these show skills that are relevant for studying at university level?</a:t>
          </a:r>
        </a:p>
      </dsp:txBody>
      <dsp:txXfrm>
        <a:off x="0" y="2592316"/>
        <a:ext cx="10415449" cy="1077300"/>
      </dsp:txXfrm>
    </dsp:sp>
    <dsp:sp modelId="{BC8FE4F1-9CBA-4E37-8FC0-895B595C2E6B}">
      <dsp:nvSpPr>
        <dsp:cNvPr id="0" name=""/>
        <dsp:cNvSpPr/>
      </dsp:nvSpPr>
      <dsp:spPr>
        <a:xfrm>
          <a:off x="520772" y="2415196"/>
          <a:ext cx="7290815"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5575" tIns="0" rIns="275575" bIns="0" numCol="1" spcCol="1270" anchor="ctr" anchorCtr="0">
          <a:noAutofit/>
        </a:bodyPr>
        <a:lstStyle/>
        <a:p>
          <a:pPr lvl="0" algn="l" defTabSz="711200">
            <a:lnSpc>
              <a:spcPct val="90000"/>
            </a:lnSpc>
            <a:spcBef>
              <a:spcPct val="0"/>
            </a:spcBef>
            <a:spcAft>
              <a:spcPct val="35000"/>
            </a:spcAft>
          </a:pPr>
          <a:r>
            <a:rPr lang="en-GB" sz="1600" kern="1200" dirty="0"/>
            <a:t>Part 3</a:t>
          </a:r>
        </a:p>
      </dsp:txBody>
      <dsp:txXfrm>
        <a:off x="538065" y="2432489"/>
        <a:ext cx="7256229" cy="319654"/>
      </dsp:txXfrm>
    </dsp:sp>
    <dsp:sp modelId="{70D16885-B1FE-49AD-A384-A71E2BA71442}">
      <dsp:nvSpPr>
        <dsp:cNvPr id="0" name=""/>
        <dsp:cNvSpPr/>
      </dsp:nvSpPr>
      <dsp:spPr>
        <a:xfrm>
          <a:off x="0" y="3911536"/>
          <a:ext cx="10415449" cy="850500"/>
        </a:xfrm>
        <a:prstGeom prst="rect">
          <a:avLst/>
        </a:prstGeom>
        <a:solidFill>
          <a:schemeClr val="bg1">
            <a:lumMod val="85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8355" tIns="249936" rIns="808355" bIns="113792" numCol="1" spcCol="1270" anchor="t" anchorCtr="0">
          <a:noAutofit/>
        </a:bodyPr>
        <a:lstStyle/>
        <a:p>
          <a:pPr marL="171450" lvl="1" indent="-171450" algn="l" defTabSz="711200">
            <a:lnSpc>
              <a:spcPct val="90000"/>
            </a:lnSpc>
            <a:spcBef>
              <a:spcPct val="0"/>
            </a:spcBef>
            <a:spcAft>
              <a:spcPct val="15000"/>
            </a:spcAft>
            <a:buChar char="••"/>
          </a:pPr>
          <a:r>
            <a:rPr lang="en-GB" sz="1600" b="1" kern="1200" dirty="0"/>
            <a:t>Conclusion</a:t>
          </a:r>
        </a:p>
        <a:p>
          <a:pPr marL="171450" lvl="1" indent="-171450" algn="l" defTabSz="711200">
            <a:lnSpc>
              <a:spcPct val="90000"/>
            </a:lnSpc>
            <a:spcBef>
              <a:spcPct val="0"/>
            </a:spcBef>
            <a:spcAft>
              <a:spcPct val="15000"/>
            </a:spcAft>
            <a:buChar char="••"/>
          </a:pPr>
          <a:r>
            <a:rPr lang="en-GB" sz="1600" b="0" kern="1200" dirty="0"/>
            <a:t>Including career ambitions</a:t>
          </a:r>
        </a:p>
      </dsp:txBody>
      <dsp:txXfrm>
        <a:off x="0" y="3911536"/>
        <a:ext cx="10415449" cy="850500"/>
      </dsp:txXfrm>
    </dsp:sp>
    <dsp:sp modelId="{C2033888-204D-44F6-96A5-19B798BB701B}">
      <dsp:nvSpPr>
        <dsp:cNvPr id="0" name=""/>
        <dsp:cNvSpPr/>
      </dsp:nvSpPr>
      <dsp:spPr>
        <a:xfrm>
          <a:off x="520772" y="3734416"/>
          <a:ext cx="7290815"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5575" tIns="0" rIns="275575" bIns="0" numCol="1" spcCol="1270" anchor="ctr" anchorCtr="0">
          <a:noAutofit/>
        </a:bodyPr>
        <a:lstStyle/>
        <a:p>
          <a:pPr lvl="0" algn="l" defTabSz="711200">
            <a:lnSpc>
              <a:spcPct val="90000"/>
            </a:lnSpc>
            <a:spcBef>
              <a:spcPct val="0"/>
            </a:spcBef>
            <a:spcAft>
              <a:spcPct val="35000"/>
            </a:spcAft>
          </a:pPr>
          <a:r>
            <a:rPr lang="en-GB" sz="1600" kern="1200" dirty="0"/>
            <a:t>Part 4</a:t>
          </a:r>
        </a:p>
      </dsp:txBody>
      <dsp:txXfrm>
        <a:off x="538065" y="3751709"/>
        <a:ext cx="7256229" cy="319654"/>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 xmlns:dgm1612="http://schemas.microsoft.com/office/drawing/2016/12/diagram">
        <a:lvl1pPr>
          <a:lnSpc>
            <a:spcPct val="100000"/>
          </a:lnSpc>
          <a:defRPr cap="all"/>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6F8E01-1F24-4E63-B05A-89DFD1A6383F}" type="datetimeFigureOut">
              <a:rPr lang="en-GB" smtClean="0"/>
              <a:t>19/03/2021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A4DAB9-C758-427E-80DB-6DF8F3AC7B41}" type="slidenum">
              <a:rPr lang="en-GB" smtClean="0"/>
              <a:t>‹#›</a:t>
            </a:fld>
            <a:endParaRPr lang="en-GB"/>
          </a:p>
        </p:txBody>
      </p:sp>
    </p:spTree>
    <p:extLst>
      <p:ext uri="{BB962C8B-B14F-4D97-AF65-F5344CB8AC3E}">
        <p14:creationId xmlns:p14="http://schemas.microsoft.com/office/powerpoint/2010/main" val="1389400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pPr/>
              <a:t>2</a:t>
            </a:fld>
            <a:endParaRPr lang="en-GB" dirty="0"/>
          </a:p>
        </p:txBody>
      </p:sp>
    </p:spTree>
    <p:extLst>
      <p:ext uri="{BB962C8B-B14F-4D97-AF65-F5344CB8AC3E}">
        <p14:creationId xmlns:p14="http://schemas.microsoft.com/office/powerpoint/2010/main" val="15832567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u="sng" dirty="0"/>
              <a:t>Structure</a:t>
            </a:r>
            <a:r>
              <a:rPr lang="en-GB" u="sng" baseline="0" dirty="0"/>
              <a:t> 1 – The Tree Structure:</a:t>
            </a:r>
            <a:endParaRPr lang="en-GB" u="sng" dirty="0"/>
          </a:p>
          <a:p>
            <a:pPr marL="285750" indent="-285750">
              <a:buFont typeface="Arial" panose="020B0604020202020204" pitchFamily="34" charset="0"/>
              <a:buChar char="•"/>
            </a:pPr>
            <a:r>
              <a:rPr lang="en-GB" dirty="0"/>
              <a:t>This entails having the main stream, your chosen subject, running right the way through the personal statement.</a:t>
            </a:r>
          </a:p>
          <a:p>
            <a:pPr marL="285750" indent="-285750">
              <a:buFont typeface="Arial" panose="020B0604020202020204" pitchFamily="34" charset="0"/>
              <a:buChar char="•"/>
            </a:pPr>
            <a:r>
              <a:rPr lang="en-GB" dirty="0"/>
              <a:t>Each section will relate directly to how you would be the perfect candidate to study your chosen subject at degree level.</a:t>
            </a:r>
          </a:p>
          <a:p>
            <a:pPr marL="285750" indent="-285750">
              <a:buFont typeface="Arial" panose="020B0604020202020204" pitchFamily="34" charset="0"/>
              <a:buChar char="•"/>
            </a:pPr>
            <a:r>
              <a:rPr lang="en-GB" dirty="0"/>
              <a:t>Each paragraph will ‘branch out’ from the main concept.</a:t>
            </a:r>
          </a:p>
          <a:p>
            <a:pPr marL="285750" indent="-285750">
              <a:buFont typeface="Arial" panose="020B0604020202020204" pitchFamily="34" charset="0"/>
              <a:buChar char="•"/>
            </a:pPr>
            <a:r>
              <a:rPr lang="en-GB" dirty="0"/>
              <a:t>This is a more difficult way of writing a personal statement, but worth the time and effort if you can!</a:t>
            </a:r>
          </a:p>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pPr/>
              <a:t>18</a:t>
            </a:fld>
            <a:endParaRPr lang="en-GB" dirty="0"/>
          </a:p>
        </p:txBody>
      </p:sp>
    </p:spTree>
    <p:extLst>
      <p:ext uri="{BB962C8B-B14F-4D97-AF65-F5344CB8AC3E}">
        <p14:creationId xmlns:p14="http://schemas.microsoft.com/office/powerpoint/2010/main" val="36497941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u="sng" dirty="0"/>
              <a:t>Structure 2 – Flow Structure</a:t>
            </a:r>
          </a:p>
          <a:p>
            <a:pPr marL="171450" indent="-171450">
              <a:buFont typeface="Arial" panose="020B0604020202020204" pitchFamily="34" charset="0"/>
              <a:buChar char="•"/>
            </a:pPr>
            <a:r>
              <a:rPr lang="en-GB" dirty="0"/>
              <a:t>The</a:t>
            </a:r>
            <a:r>
              <a:rPr lang="en-GB" baseline="0" dirty="0"/>
              <a:t> idea is that the statement should flow from one paragraph to the next.</a:t>
            </a:r>
          </a:p>
          <a:p>
            <a:pPr marL="171450" indent="-171450">
              <a:buFont typeface="Arial" panose="020B0604020202020204" pitchFamily="34" charset="0"/>
              <a:buChar char="•"/>
            </a:pPr>
            <a:r>
              <a:rPr lang="en-GB" dirty="0"/>
              <a:t>The four boxes are different paragraphs</a:t>
            </a:r>
          </a:p>
          <a:p>
            <a:pPr marL="171450" indent="-171450">
              <a:buFont typeface="Arial" panose="020B0604020202020204" pitchFamily="34" charset="0"/>
              <a:buChar char="•"/>
            </a:pPr>
            <a:r>
              <a:rPr lang="en-GB" dirty="0"/>
              <a:t>Your introduction introduces the course</a:t>
            </a:r>
            <a:r>
              <a:rPr lang="en-GB" baseline="0" dirty="0"/>
              <a:t> – Gives you a chance to explain why you are applying for this particular course</a:t>
            </a:r>
            <a:endParaRPr lang="en-GB" dirty="0"/>
          </a:p>
          <a:p>
            <a:pPr marL="171450" indent="-171450">
              <a:buFont typeface="Arial" panose="020B0604020202020204" pitchFamily="34" charset="0"/>
              <a:buChar char="•"/>
            </a:pPr>
            <a:r>
              <a:rPr lang="en-GB" dirty="0"/>
              <a:t>The subject knowledge will provide evidence of why you’ll be good at the subject</a:t>
            </a:r>
            <a:r>
              <a:rPr lang="en-GB" baseline="0" dirty="0"/>
              <a:t> – You can talk areas of you subject you’re interested in, why you’re interested in them and also gives you a chance to discuss any ideas/theories you have read about</a:t>
            </a:r>
            <a:endParaRPr lang="en-GB" dirty="0"/>
          </a:p>
          <a:p>
            <a:pPr marL="171450" indent="-171450">
              <a:buFont typeface="Arial" panose="020B0604020202020204" pitchFamily="34" charset="0"/>
              <a:buChar char="•"/>
            </a:pPr>
            <a:r>
              <a:rPr lang="en-GB" dirty="0"/>
              <a:t>Any extra curricula activities that are relevant to your studies – Important</a:t>
            </a:r>
            <a:r>
              <a:rPr lang="en-GB" baseline="0" dirty="0"/>
              <a:t> to make this skill orientated rather than example orientated (Skill e.g. Organisation followed by example e.g. Having a part-time job alongside your studies)</a:t>
            </a:r>
            <a:endParaRPr lang="en-GB" dirty="0"/>
          </a:p>
          <a:p>
            <a:pPr marL="171450" indent="-171450">
              <a:buFont typeface="Arial" panose="020B0604020202020204" pitchFamily="34" charset="0"/>
              <a:buChar char="•"/>
            </a:pPr>
            <a:r>
              <a:rPr lang="en-GB" dirty="0"/>
              <a:t>Conclude with why you want to study to degree level – Your final chance to impress and show off why you</a:t>
            </a:r>
            <a:r>
              <a:rPr lang="en-GB" baseline="0" dirty="0"/>
              <a:t> want to study and why they should offer you a place.</a:t>
            </a:r>
            <a:r>
              <a:rPr lang="en-GB" dirty="0"/>
              <a:t> </a:t>
            </a:r>
          </a:p>
          <a:p>
            <a:pPr marL="171450" indent="-171450">
              <a:buFont typeface="Arial" panose="020B0604020202020204" pitchFamily="34" charset="0"/>
              <a:buChar char="•"/>
            </a:pPr>
            <a:r>
              <a:rPr lang="en-GB" dirty="0"/>
              <a:t>Easier to lay out, but also easier to go off track</a:t>
            </a:r>
            <a:r>
              <a:rPr lang="en-GB" baseline="0" dirty="0"/>
              <a:t> – If you adopt this method it is vital to make sure your constantly link everything back to your chosen subject.</a:t>
            </a:r>
            <a:endParaRPr lang="en-GB" dirty="0"/>
          </a:p>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pPr/>
              <a:t>19</a:t>
            </a:fld>
            <a:endParaRPr lang="en-GB" dirty="0"/>
          </a:p>
        </p:txBody>
      </p:sp>
    </p:spTree>
    <p:extLst>
      <p:ext uri="{BB962C8B-B14F-4D97-AF65-F5344CB8AC3E}">
        <p14:creationId xmlns:p14="http://schemas.microsoft.com/office/powerpoint/2010/main" val="27279660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t>20</a:t>
            </a:fld>
            <a:endParaRPr lang="en-GB"/>
          </a:p>
        </p:txBody>
      </p:sp>
    </p:spTree>
    <p:extLst>
      <p:ext uri="{BB962C8B-B14F-4D97-AF65-F5344CB8AC3E}">
        <p14:creationId xmlns:p14="http://schemas.microsoft.com/office/powerpoint/2010/main" val="2437572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t>24</a:t>
            </a:fld>
            <a:endParaRPr lang="en-GB"/>
          </a:p>
        </p:txBody>
      </p:sp>
    </p:spTree>
    <p:extLst>
      <p:ext uri="{BB962C8B-B14F-4D97-AF65-F5344CB8AC3E}">
        <p14:creationId xmlns:p14="http://schemas.microsoft.com/office/powerpoint/2010/main" val="16603296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t>26</a:t>
            </a:fld>
            <a:endParaRPr lang="en-GB"/>
          </a:p>
        </p:txBody>
      </p:sp>
    </p:spTree>
    <p:extLst>
      <p:ext uri="{BB962C8B-B14F-4D97-AF65-F5344CB8AC3E}">
        <p14:creationId xmlns:p14="http://schemas.microsoft.com/office/powerpoint/2010/main" val="38116122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GB" sz="1200" b="1" dirty="0"/>
              <a:t>Explain why you want to study the course - </a:t>
            </a:r>
            <a:r>
              <a:rPr lang="en-GB" dirty="0"/>
              <a:t>What motivates you to take this course further, at a university level? Talk about how your interest developed, what you’ve done to pursue it or how you’ve drawn inspiration from your current studies. </a:t>
            </a:r>
            <a:endParaRPr lang="en-GB" sz="1200" dirty="0"/>
          </a:p>
          <a:p>
            <a:pPr marL="342900" indent="-342900">
              <a:buFont typeface="+mj-lt"/>
              <a:buAutoNum type="arabicPeriod"/>
            </a:pPr>
            <a:r>
              <a:rPr lang="en-GB" sz="1200" b="1" dirty="0"/>
              <a:t>Explain why you’re right for the course - </a:t>
            </a:r>
            <a:r>
              <a:rPr lang="en-GB" dirty="0"/>
              <a:t>Provide evidence to show that not only do you meet the selection criteria, but also that you’ve researched the course (or profession) and understand what studying the subject at university-level will involve. </a:t>
            </a:r>
            <a:endParaRPr lang="en-GB" sz="1200" dirty="0"/>
          </a:p>
          <a:p>
            <a:pPr marL="342900" indent="-342900">
              <a:buFont typeface="+mj-lt"/>
              <a:buAutoNum type="arabicPeriod"/>
            </a:pPr>
            <a:r>
              <a:rPr lang="en-GB" sz="1200" b="1" dirty="0"/>
              <a:t>Say what you’ve done outside the classroom - </a:t>
            </a:r>
            <a:r>
              <a:rPr lang="en-GB" dirty="0"/>
              <a:t>Outline how you’ve pursued your interest in your chosen subject beyond your current syllabus but don’t just give a long list of things you’ve done</a:t>
            </a:r>
            <a:r>
              <a:rPr lang="en-GB" baseline="0" dirty="0"/>
              <a:t> – Reference </a:t>
            </a:r>
            <a:r>
              <a:rPr lang="en-GB" dirty="0"/>
              <a:t>specific books, quality newspapers, websites, blogs, periodicals or scientific journals you’ve read</a:t>
            </a:r>
            <a:r>
              <a:rPr lang="en-GB" baseline="0" dirty="0"/>
              <a:t> o</a:t>
            </a:r>
            <a:r>
              <a:rPr lang="en-GB" dirty="0"/>
              <a:t>r discuss films, documentaries, blogs, radio programmes, podcasts and public </a:t>
            </a:r>
          </a:p>
          <a:p>
            <a:pPr marL="342900" indent="-342900">
              <a:buFont typeface="+mj-lt"/>
              <a:buAutoNum type="arabicPeriod"/>
            </a:pPr>
            <a:r>
              <a:rPr lang="en-GB" sz="1200" b="1" dirty="0"/>
              <a:t>Why is your experience outside the classroom relevant?- </a:t>
            </a:r>
            <a:r>
              <a:rPr lang="en-GB" dirty="0"/>
              <a:t>Reflect on your experiences, explaining what you’ve learnt from them or how they’ve helped develop your interest in the subject. It could be work experience, volunteering, a university taster session or outreach programme, summer schools, museum, gallery or theatre visits, archaeological digs, visits to the local courts, travel, competitions or a maths challenge. It’s not about quantity and it doesn’t have to be particularly special. The key thing is showing what you took away from it.</a:t>
            </a:r>
            <a:endParaRPr lang="en-GB" sz="1200" b="1" dirty="0"/>
          </a:p>
          <a:p>
            <a:pPr marL="342900" indent="-342900">
              <a:buFont typeface="+mj-lt"/>
              <a:buAutoNum type="arabicPeriod"/>
            </a:pPr>
            <a:r>
              <a:rPr lang="en-GB" sz="1200" b="1" dirty="0"/>
              <a:t>How is your chosen career related to you course? - </a:t>
            </a:r>
            <a:r>
              <a:rPr lang="en-GB" dirty="0"/>
              <a:t>Reflecting on relevant experience or observations will be essential for some professional courses where, in effect, you’re applying for the career as well as the course</a:t>
            </a:r>
            <a:endParaRPr lang="en-GB" sz="1200" b="1" dirty="0"/>
          </a:p>
          <a:p>
            <a:pPr marL="342900" indent="-342900">
              <a:buFont typeface="+mj-lt"/>
              <a:buAutoNum type="arabicPeriod"/>
            </a:pPr>
            <a:r>
              <a:rPr lang="en-GB" sz="1200" b="1" dirty="0"/>
              <a:t>Make it easy to read - </a:t>
            </a:r>
            <a:r>
              <a:rPr lang="en-GB" dirty="0"/>
              <a:t>Don’t write it in one long paragraph! Write well-structured paragraphs, so that experience, additional qualification, aspirations </a:t>
            </a:r>
            <a:r>
              <a:rPr lang="en-GB" dirty="0" err="1"/>
              <a:t>etc</a:t>
            </a:r>
            <a:r>
              <a:rPr lang="en-GB" dirty="0"/>
              <a:t> are clearly-defined. </a:t>
            </a:r>
            <a:endParaRPr lang="en-GB" sz="1200" b="1" dirty="0"/>
          </a:p>
          <a:p>
            <a:pPr marL="342900" indent="-342900">
              <a:buFont typeface="+mj-lt"/>
              <a:buAutoNum type="arabicPeriod"/>
            </a:pPr>
            <a:r>
              <a:rPr lang="en-GB" sz="1200" b="1" dirty="0"/>
              <a:t>Start strong - </a:t>
            </a:r>
            <a:r>
              <a:rPr lang="en-GB" dirty="0"/>
              <a:t>Write a strong opening sentence, making it clear why you have applied to study a particular course. </a:t>
            </a:r>
            <a:endParaRPr lang="en-GB" sz="1200" b="1" dirty="0"/>
          </a:p>
          <a:p>
            <a:pPr marL="342900" indent="-342900">
              <a:buFont typeface="+mj-lt"/>
              <a:buAutoNum type="arabicPeriod"/>
            </a:pPr>
            <a:r>
              <a:rPr lang="en-GB" sz="1200" b="1" dirty="0"/>
              <a:t>Let your personality in - </a:t>
            </a:r>
            <a:r>
              <a:rPr lang="en-GB" dirty="0"/>
              <a:t>Personal statements should be original, not just in terms of using your own words and avoiding plagiarising someone else’s work, but to make sure that what you write reflects who you are as an individual. </a:t>
            </a:r>
            <a:endParaRPr lang="en-GB" sz="1200" b="1" dirty="0"/>
          </a:p>
          <a:p>
            <a:pPr marL="342900" indent="-342900">
              <a:buFont typeface="+mj-lt"/>
              <a:buAutoNum type="arabicPeriod"/>
            </a:pPr>
            <a:r>
              <a:rPr lang="en-GB" sz="1200" b="1" dirty="0"/>
              <a:t>Write naturally - </a:t>
            </a:r>
            <a:r>
              <a:rPr lang="en-GB" dirty="0"/>
              <a:t>Use your own voice. Students often lack the confidence to say things the way they naturally would and end up writing a bunch of bland clichés. Reveal your personality and your own opinions in the statement, not what you think we want to read. </a:t>
            </a:r>
            <a:endParaRPr lang="en-GB" sz="1200" b="1" dirty="0"/>
          </a:p>
          <a:p>
            <a:pPr marL="342900" indent="-342900">
              <a:buFont typeface="+mj-lt"/>
              <a:buAutoNum type="arabicPeriod"/>
            </a:pPr>
            <a:r>
              <a:rPr lang="en-GB" sz="1200" b="1" dirty="0"/>
              <a:t>Remember STAR – S</a:t>
            </a:r>
            <a:r>
              <a:rPr lang="en-GB" sz="1200" b="0" dirty="0"/>
              <a:t>ituation</a:t>
            </a:r>
            <a:r>
              <a:rPr lang="en-GB" sz="1200" b="1" baseline="0" dirty="0"/>
              <a:t> T</a:t>
            </a:r>
            <a:r>
              <a:rPr lang="en-GB" sz="1200" b="0" baseline="0" dirty="0"/>
              <a:t>ask</a:t>
            </a:r>
            <a:r>
              <a:rPr lang="en-GB" sz="1200" b="1" baseline="0" dirty="0"/>
              <a:t> A</a:t>
            </a:r>
            <a:r>
              <a:rPr lang="en-GB" sz="1200" b="0" baseline="0" dirty="0"/>
              <a:t>ction </a:t>
            </a:r>
            <a:r>
              <a:rPr lang="en-GB" sz="1200" b="1" baseline="0" dirty="0"/>
              <a:t>R</a:t>
            </a:r>
            <a:r>
              <a:rPr lang="en-GB" sz="1200" b="0" baseline="0" dirty="0"/>
              <a:t>esult</a:t>
            </a:r>
            <a:endParaRPr lang="en-GB" sz="1200" b="1" dirty="0"/>
          </a:p>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pPr/>
              <a:t>28</a:t>
            </a:fld>
            <a:endParaRPr lang="en-GB" dirty="0"/>
          </a:p>
        </p:txBody>
      </p:sp>
    </p:spTree>
    <p:extLst>
      <p:ext uri="{BB962C8B-B14F-4D97-AF65-F5344CB8AC3E}">
        <p14:creationId xmlns:p14="http://schemas.microsoft.com/office/powerpoint/2010/main" val="4190835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pPr/>
              <a:t>6</a:t>
            </a:fld>
            <a:endParaRPr lang="en-GB" dirty="0"/>
          </a:p>
        </p:txBody>
      </p:sp>
    </p:spTree>
    <p:extLst>
      <p:ext uri="{BB962C8B-B14F-4D97-AF65-F5344CB8AC3E}">
        <p14:creationId xmlns:p14="http://schemas.microsoft.com/office/powerpoint/2010/main" val="1763190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u="sng" dirty="0"/>
              <a:t>Why are Personal Statements important?</a:t>
            </a:r>
          </a:p>
          <a:p>
            <a:pPr marL="285750" indent="-285750">
              <a:buFont typeface="Arial" panose="020B0604020202020204" pitchFamily="34" charset="0"/>
              <a:buChar char="•"/>
            </a:pPr>
            <a:r>
              <a:rPr lang="en-GB" dirty="0"/>
              <a:t>Let’s universities know who is behind the grades</a:t>
            </a:r>
            <a:r>
              <a:rPr lang="en-GB" baseline="0" dirty="0"/>
              <a:t> – it gives you an opportunity to let the admissions tutors to get to know you.</a:t>
            </a:r>
            <a:endParaRPr lang="en-GB" sz="1000" b="1" dirty="0"/>
          </a:p>
          <a:p>
            <a:pPr marL="285750" indent="-285750">
              <a:buFont typeface="Arial" panose="020B0604020202020204" pitchFamily="34" charset="0"/>
              <a:buChar char="•"/>
            </a:pPr>
            <a:r>
              <a:rPr lang="en-GB" dirty="0"/>
              <a:t>Opportunity demonstrate skills, experiences and thoughts</a:t>
            </a:r>
            <a:r>
              <a:rPr lang="en-GB" baseline="0" dirty="0"/>
              <a:t> – Gives you a chance to show off all of you knowledge and experiences in a number of things (curricular and extra-curricular)</a:t>
            </a:r>
            <a:endParaRPr lang="en-GB" sz="1000" dirty="0"/>
          </a:p>
          <a:p>
            <a:pPr marL="285750" indent="-285750">
              <a:buFont typeface="Arial" panose="020B0604020202020204" pitchFamily="34" charset="0"/>
              <a:buChar char="•"/>
            </a:pPr>
            <a:r>
              <a:rPr lang="en-GB" dirty="0"/>
              <a:t>Allows you to stand out from the crowd</a:t>
            </a:r>
            <a:r>
              <a:rPr lang="en-GB" baseline="0" dirty="0"/>
              <a:t> – Lots of students will have a similar academic background to you so it’s important to stand out from the crowd.</a:t>
            </a:r>
            <a:endParaRPr lang="en-GB" sz="1000" dirty="0"/>
          </a:p>
          <a:p>
            <a:pPr marL="285750" indent="-285750">
              <a:buFont typeface="Arial" panose="020B0604020202020204" pitchFamily="34" charset="0"/>
              <a:buChar char="•"/>
            </a:pPr>
            <a:r>
              <a:rPr lang="en-GB" dirty="0"/>
              <a:t>Brings colour to you UCAS application</a:t>
            </a:r>
            <a:r>
              <a:rPr lang="en-GB" baseline="0" dirty="0"/>
              <a:t> – A UCAS application can be quite clinical so statement allows you to put you personal stamp on it.</a:t>
            </a:r>
            <a:endParaRPr lang="en-GB" dirty="0"/>
          </a:p>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pPr/>
              <a:t>7</a:t>
            </a:fld>
            <a:endParaRPr lang="en-GB" dirty="0"/>
          </a:p>
        </p:txBody>
      </p:sp>
    </p:spTree>
    <p:extLst>
      <p:ext uri="{BB962C8B-B14F-4D97-AF65-F5344CB8AC3E}">
        <p14:creationId xmlns:p14="http://schemas.microsoft.com/office/powerpoint/2010/main" val="3046140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t>8</a:t>
            </a:fld>
            <a:endParaRPr lang="en-GB"/>
          </a:p>
        </p:txBody>
      </p:sp>
    </p:spTree>
    <p:extLst>
      <p:ext uri="{BB962C8B-B14F-4D97-AF65-F5344CB8AC3E}">
        <p14:creationId xmlns:p14="http://schemas.microsoft.com/office/powerpoint/2010/main" val="2186557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Worth writing down the answers</a:t>
            </a:r>
            <a:r>
              <a:rPr lang="en-GB" baseline="0" dirty="0"/>
              <a:t> to these questions and seriously think about how you would answer them – it will become useful when looking at university courses and writing personal statements.</a:t>
            </a:r>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t>9</a:t>
            </a:fld>
            <a:endParaRPr lang="en-GB"/>
          </a:p>
        </p:txBody>
      </p:sp>
    </p:spTree>
    <p:extLst>
      <p:ext uri="{BB962C8B-B14F-4D97-AF65-F5344CB8AC3E}">
        <p14:creationId xmlns:p14="http://schemas.microsoft.com/office/powerpoint/2010/main" val="2474010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pPr/>
              <a:t>12</a:t>
            </a:fld>
            <a:endParaRPr lang="en-GB" dirty="0"/>
          </a:p>
        </p:txBody>
      </p:sp>
    </p:spTree>
    <p:extLst>
      <p:ext uri="{BB962C8B-B14F-4D97-AF65-F5344CB8AC3E}">
        <p14:creationId xmlns:p14="http://schemas.microsoft.com/office/powerpoint/2010/main" val="2362494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5A4DAB9-C758-427E-80DB-6DF8F3AC7B41}" type="slidenum">
              <a:rPr lang="en-GB" smtClean="0"/>
              <a:t>13</a:t>
            </a:fld>
            <a:endParaRPr lang="en-GB"/>
          </a:p>
        </p:txBody>
      </p:sp>
    </p:spTree>
    <p:extLst>
      <p:ext uri="{BB962C8B-B14F-4D97-AF65-F5344CB8AC3E}">
        <p14:creationId xmlns:p14="http://schemas.microsoft.com/office/powerpoint/2010/main" val="166920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Most common opening</a:t>
            </a:r>
            <a:r>
              <a:rPr lang="en-GB" baseline="0" dirty="0"/>
              <a:t> sentences</a:t>
            </a:r>
          </a:p>
          <a:p>
            <a:pPr marL="171450" indent="-171450">
              <a:buFont typeface="Arial" panose="020B0604020202020204" pitchFamily="34" charset="0"/>
              <a:buChar char="•"/>
            </a:pPr>
            <a:r>
              <a:rPr lang="en-GB" dirty="0"/>
              <a:t>If</a:t>
            </a:r>
            <a:r>
              <a:rPr lang="en-GB" baseline="0" dirty="0"/>
              <a:t> you’re struggling to start, use these lines to prompt you but don’t leave them in your statement</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pPr/>
              <a:t>15</a:t>
            </a:fld>
            <a:endParaRPr lang="en-GB" dirty="0"/>
          </a:p>
        </p:txBody>
      </p:sp>
    </p:spTree>
    <p:extLst>
      <p:ext uri="{BB962C8B-B14F-4D97-AF65-F5344CB8AC3E}">
        <p14:creationId xmlns:p14="http://schemas.microsoft.com/office/powerpoint/2010/main" val="3009535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t>17</a:t>
            </a:fld>
            <a:endParaRPr lang="en-GB"/>
          </a:p>
        </p:txBody>
      </p:sp>
    </p:spTree>
    <p:extLst>
      <p:ext uri="{BB962C8B-B14F-4D97-AF65-F5344CB8AC3E}">
        <p14:creationId xmlns:p14="http://schemas.microsoft.com/office/powerpoint/2010/main" val="30137211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1">
    <p:bg>
      <p:bgPr>
        <a:solidFill>
          <a:srgbClr val="26303A"/>
        </a:solidFill>
        <a:effectLst/>
      </p:bgPr>
    </p:bg>
    <p:spTree>
      <p:nvGrpSpPr>
        <p:cNvPr id="1" name=""/>
        <p:cNvGrpSpPr/>
        <p:nvPr/>
      </p:nvGrpSpPr>
      <p:grpSpPr>
        <a:xfrm>
          <a:off x="0" y="0"/>
          <a:ext cx="0" cy="0"/>
          <a:chOff x="0" y="0"/>
          <a:chExt cx="0" cy="0"/>
        </a:xfrm>
      </p:grpSpPr>
      <p:sp>
        <p:nvSpPr>
          <p:cNvPr id="9" name="Rectangle 8"/>
          <p:cNvSpPr/>
          <p:nvPr/>
        </p:nvSpPr>
        <p:spPr>
          <a:xfrm>
            <a:off x="1" y="4466534"/>
            <a:ext cx="12191999" cy="1198800"/>
          </a:xfrm>
          <a:prstGeom prst="rect">
            <a:avLst/>
          </a:prstGeom>
          <a:solidFill>
            <a:srgbClr val="26303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800"/>
          </a:p>
        </p:txBody>
      </p:sp>
      <p:sp>
        <p:nvSpPr>
          <p:cNvPr id="3" name="Subtitle 2"/>
          <p:cNvSpPr>
            <a:spLocks noGrp="1"/>
          </p:cNvSpPr>
          <p:nvPr>
            <p:ph type="subTitle" idx="1"/>
          </p:nvPr>
        </p:nvSpPr>
        <p:spPr>
          <a:xfrm>
            <a:off x="627271" y="4721655"/>
            <a:ext cx="7316672" cy="778565"/>
          </a:xfrm>
        </p:spPr>
        <p:txBody>
          <a:bodyPr anchor="ctr"/>
          <a:lstStyle>
            <a:lvl1pPr marL="0" indent="0" algn="l">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4" name="Picture 3"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94449" y="4467172"/>
            <a:ext cx="2397553" cy="1197524"/>
          </a:xfrm>
          <a:prstGeom prst="rect">
            <a:avLst/>
          </a:prstGeom>
        </p:spPr>
      </p:pic>
      <p:pic>
        <p:nvPicPr>
          <p:cNvPr id="7" name="Picture 6" descr="Music_Hall_Diagonal_6_long_lines_white-optimized1.png"/>
          <p:cNvPicPr>
            <a:picLocks noChangeAspect="1"/>
          </p:cNvPicPr>
          <p:nvPr/>
        </p:nvPicPr>
        <p:blipFill rotWithShape="1">
          <a:blip r:embed="rId3">
            <a:alphaModFix amt="40000"/>
            <a:extLst>
              <a:ext uri="{28A0092B-C50C-407E-A947-70E740481C1C}">
                <a14:useLocalDpi xmlns:a14="http://schemas.microsoft.com/office/drawing/2010/main" val="0"/>
              </a:ext>
            </a:extLst>
          </a:blip>
          <a:srcRect b="51132"/>
          <a:stretch/>
        </p:blipFill>
        <p:spPr>
          <a:xfrm>
            <a:off x="1" y="4158702"/>
            <a:ext cx="12192000" cy="307832"/>
          </a:xfrm>
          <a:prstGeom prst="rect">
            <a:avLst/>
          </a:prstGeom>
        </p:spPr>
      </p:pic>
      <p:pic>
        <p:nvPicPr>
          <p:cNvPr id="11" name="Picture 10" descr="Music_Hall_Diagonal_6_long_lines_white-optimized1.png"/>
          <p:cNvPicPr>
            <a:picLocks noChangeAspect="1"/>
          </p:cNvPicPr>
          <p:nvPr/>
        </p:nvPicPr>
        <p:blipFill rotWithShape="1">
          <a:blip r:embed="rId3">
            <a:alphaModFix amt="40000"/>
            <a:extLst>
              <a:ext uri="{28A0092B-C50C-407E-A947-70E740481C1C}">
                <a14:useLocalDpi xmlns:a14="http://schemas.microsoft.com/office/drawing/2010/main" val="0"/>
              </a:ext>
            </a:extLst>
          </a:blip>
          <a:srcRect b="51132"/>
          <a:stretch/>
        </p:blipFill>
        <p:spPr>
          <a:xfrm>
            <a:off x="1" y="5670454"/>
            <a:ext cx="12192000" cy="307832"/>
          </a:xfrm>
          <a:prstGeom prst="rect">
            <a:avLst/>
          </a:prstGeom>
        </p:spPr>
      </p:pic>
      <p:sp>
        <p:nvSpPr>
          <p:cNvPr id="8" name="Picture Placeholder 3"/>
          <p:cNvSpPr>
            <a:spLocks noGrp="1"/>
          </p:cNvSpPr>
          <p:nvPr>
            <p:ph type="pic" sz="quarter" idx="10"/>
          </p:nvPr>
        </p:nvSpPr>
        <p:spPr>
          <a:xfrm>
            <a:off x="-1059" y="0"/>
            <a:ext cx="12194117" cy="4152164"/>
          </a:xfrm>
          <a:noFill/>
        </p:spPr>
        <p:txBody>
          <a:bodyPr lIns="72000" tIns="72000"/>
          <a:lstStyle/>
          <a:p>
            <a:r>
              <a:rPr lang="en-US"/>
              <a:t>Click icon to add picture</a:t>
            </a:r>
            <a:endParaRPr lang="en-GB" dirty="0"/>
          </a:p>
        </p:txBody>
      </p:sp>
    </p:spTree>
    <p:extLst>
      <p:ext uri="{BB962C8B-B14F-4D97-AF65-F5344CB8AC3E}">
        <p14:creationId xmlns:p14="http://schemas.microsoft.com/office/powerpoint/2010/main" val="2975627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hart page">
    <p:spTree>
      <p:nvGrpSpPr>
        <p:cNvPr id="1" name=""/>
        <p:cNvGrpSpPr/>
        <p:nvPr/>
      </p:nvGrpSpPr>
      <p:grpSpPr>
        <a:xfrm>
          <a:off x="0" y="0"/>
          <a:ext cx="0" cy="0"/>
          <a:chOff x="0" y="0"/>
          <a:chExt cx="0" cy="0"/>
        </a:xfrm>
      </p:grpSpPr>
      <p:sp>
        <p:nvSpPr>
          <p:cNvPr id="5" name="Chart Placeholder 4"/>
          <p:cNvSpPr>
            <a:spLocks noGrp="1"/>
          </p:cNvSpPr>
          <p:nvPr>
            <p:ph type="chart" sz="quarter" idx="11" hasCustomPrompt="1"/>
          </p:nvPr>
        </p:nvSpPr>
        <p:spPr>
          <a:xfrm>
            <a:off x="609600" y="1555750"/>
            <a:ext cx="10972800" cy="4476750"/>
          </a:xfrm>
        </p:spPr>
        <p:txBody>
          <a:bodyPr lIns="72000" tIns="72000"/>
          <a:lstStyle>
            <a:lvl1pPr>
              <a:defRPr sz="1800">
                <a:latin typeface="+mj-lt"/>
              </a:defRPr>
            </a:lvl1pPr>
          </a:lstStyle>
          <a:p>
            <a:r>
              <a:rPr lang="en-GB" sz="2600" b="0" i="0" dirty="0">
                <a:solidFill>
                  <a:srgbClr val="000000"/>
                </a:solidFill>
                <a:latin typeface="Lucida Grande"/>
                <a:ea typeface="Lucida Grande"/>
                <a:cs typeface="Lucida Grande"/>
              </a:rPr>
              <a:t>Chart/graph</a:t>
            </a:r>
            <a:endParaRPr lang="en-GB" dirty="0"/>
          </a:p>
        </p:txBody>
      </p:sp>
      <p:sp>
        <p:nvSpPr>
          <p:cNvPr id="8" name="Title Placeholder 1"/>
          <p:cNvSpPr>
            <a:spLocks noGrp="1"/>
          </p:cNvSpPr>
          <p:nvPr>
            <p:ph type="title"/>
          </p:nvPr>
        </p:nvSpPr>
        <p:spPr>
          <a:xfrm>
            <a:off x="609601" y="428515"/>
            <a:ext cx="8728079" cy="922130"/>
          </a:xfrm>
          <a:prstGeom prst="rect">
            <a:avLst/>
          </a:prstGeom>
        </p:spPr>
        <p:txBody>
          <a:bodyPr vert="horz" lIns="0" tIns="0" rIns="0" bIns="0" rtlCol="0" anchor="ctr">
            <a:normAutofit/>
          </a:bodyPr>
          <a:lstStyle/>
          <a:p>
            <a:r>
              <a:rPr lang="en-US"/>
              <a:t>Click to edit Master title style</a:t>
            </a:r>
            <a:endParaRPr lang="en-GB" dirty="0"/>
          </a:p>
        </p:txBody>
      </p:sp>
    </p:spTree>
    <p:extLst>
      <p:ext uri="{BB962C8B-B14F-4D97-AF65-F5344CB8AC3E}">
        <p14:creationId xmlns:p14="http://schemas.microsoft.com/office/powerpoint/2010/main" val="8675916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page bullet &amp; das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dirty="0"/>
          </a:p>
        </p:txBody>
      </p:sp>
      <p:sp>
        <p:nvSpPr>
          <p:cNvPr id="4" name="Content Placeholder 2"/>
          <p:cNvSpPr>
            <a:spLocks noGrp="1"/>
          </p:cNvSpPr>
          <p:nvPr>
            <p:ph idx="11" hasCustomPrompt="1"/>
          </p:nvPr>
        </p:nvSpPr>
        <p:spPr>
          <a:xfrm>
            <a:off x="617428" y="1557211"/>
            <a:ext cx="10972800" cy="4525963"/>
          </a:xfrm>
        </p:spPr>
        <p:txBody>
          <a:bodyPr/>
          <a:lstStyle>
            <a:lvl1pPr marL="266700" indent="-266700">
              <a:buFont typeface="Arial"/>
              <a:buChar char="•"/>
              <a:defRPr sz="2800">
                <a:latin typeface="Corbel"/>
                <a:cs typeface="Corbel"/>
              </a:defRPr>
            </a:lvl1pPr>
            <a:lvl2pPr marL="612000" indent="-288000" algn="l">
              <a:buClr>
                <a:srgbClr val="FF6600"/>
              </a:buClr>
              <a:buFont typeface="Corbel" panose="020B0503020204020204" pitchFamily="34" charset="0"/>
              <a:buChar char="−"/>
              <a:defRPr sz="2400">
                <a:latin typeface="Corbel"/>
                <a:cs typeface="Corbel"/>
              </a:defRPr>
            </a:lvl2pPr>
            <a:lvl3pPr marL="813600" indent="-234000">
              <a:buFont typeface="Arial"/>
              <a:buChar char="•"/>
              <a:defRPr sz="2000">
                <a:latin typeface="Corbel"/>
                <a:cs typeface="Corbel"/>
              </a:defRPr>
            </a:lvl3pPr>
          </a:lstStyle>
          <a:p>
            <a:pPr lvl="0"/>
            <a:r>
              <a:rPr lang="en-US" dirty="0"/>
              <a:t>Click to edit Master text styles </a:t>
            </a:r>
          </a:p>
          <a:p>
            <a:pPr lvl="1"/>
            <a:r>
              <a:rPr lang="en-US" dirty="0"/>
              <a:t>Second level</a:t>
            </a:r>
          </a:p>
          <a:p>
            <a:pPr lvl="2"/>
            <a:r>
              <a:rPr lang="en-US" dirty="0"/>
              <a:t>Third level</a:t>
            </a:r>
          </a:p>
        </p:txBody>
      </p:sp>
    </p:spTree>
    <p:extLst>
      <p:ext uri="{BB962C8B-B14F-4D97-AF65-F5344CB8AC3E}">
        <p14:creationId xmlns:p14="http://schemas.microsoft.com/office/powerpoint/2010/main" val="35625794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page numbered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dirty="0"/>
          </a:p>
        </p:txBody>
      </p:sp>
      <p:sp>
        <p:nvSpPr>
          <p:cNvPr id="4" name="Content Placeholder 2"/>
          <p:cNvSpPr>
            <a:spLocks noGrp="1"/>
          </p:cNvSpPr>
          <p:nvPr>
            <p:ph idx="11"/>
          </p:nvPr>
        </p:nvSpPr>
        <p:spPr>
          <a:xfrm>
            <a:off x="617428" y="1557211"/>
            <a:ext cx="10972800" cy="4525963"/>
          </a:xfrm>
        </p:spPr>
        <p:txBody>
          <a:bodyPr/>
          <a:lstStyle>
            <a:lvl1pPr marL="288000" indent="-324000">
              <a:buFont typeface="+mj-lt"/>
              <a:buAutoNum type="arabicPeriod"/>
              <a:defRPr sz="2800">
                <a:latin typeface="Corbel"/>
                <a:cs typeface="Corbel"/>
              </a:defRPr>
            </a:lvl1pPr>
            <a:lvl2pPr marL="648000" indent="-288000" algn="l">
              <a:buClr>
                <a:srgbClr val="FF6600"/>
              </a:buClr>
              <a:buFont typeface="+mj-lt"/>
              <a:buAutoNum type="romanLcPeriod"/>
              <a:defRPr sz="2400" baseline="0">
                <a:latin typeface="Corbel"/>
                <a:cs typeface="Corbel"/>
              </a:defRPr>
            </a:lvl2pPr>
            <a:lvl3pPr marL="579600" indent="0">
              <a:buFont typeface="Arial"/>
              <a:buNone/>
              <a:defRPr sz="2000">
                <a:latin typeface="Corbel"/>
                <a:cs typeface="Corbe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644569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End slide">
    <p:bg>
      <p:bgPr>
        <a:solidFill>
          <a:srgbClr val="424A4F"/>
        </a:solidFill>
        <a:effectLst/>
      </p:bgPr>
    </p:bg>
    <p:spTree>
      <p:nvGrpSpPr>
        <p:cNvPr id="1" name=""/>
        <p:cNvGrpSpPr/>
        <p:nvPr/>
      </p:nvGrpSpPr>
      <p:grpSpPr>
        <a:xfrm>
          <a:off x="0" y="0"/>
          <a:ext cx="0" cy="0"/>
          <a:chOff x="0" y="0"/>
          <a:chExt cx="0" cy="0"/>
        </a:xfrm>
      </p:grpSpPr>
      <p:sp>
        <p:nvSpPr>
          <p:cNvPr id="5" name="Rectangle 4"/>
          <p:cNvSpPr/>
          <p:nvPr/>
        </p:nvSpPr>
        <p:spPr>
          <a:xfrm>
            <a:off x="1" y="4466533"/>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800" dirty="0"/>
          </a:p>
        </p:txBody>
      </p:sp>
      <p:pic>
        <p:nvPicPr>
          <p:cNvPr id="7" name="Picture 6"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51010" y="4466534"/>
            <a:ext cx="2339636" cy="1198801"/>
          </a:xfrm>
          <a:prstGeom prst="rect">
            <a:avLst/>
          </a:prstGeom>
        </p:spPr>
      </p:pic>
      <p:pic>
        <p:nvPicPr>
          <p:cNvPr id="8" name="Picture 7" descr="Music_Hall_Diagonal_6_long_lines_white-optimized1.png"/>
          <p:cNvPicPr>
            <a:picLocks noChangeAspect="1"/>
          </p:cNvPicPr>
          <p:nvPr/>
        </p:nvPicPr>
        <p:blipFill rotWithShape="1">
          <a:blip r:embed="rId3">
            <a:alphaModFix amt="40000"/>
            <a:extLst>
              <a:ext uri="{28A0092B-C50C-407E-A947-70E740481C1C}">
                <a14:useLocalDpi xmlns:a14="http://schemas.microsoft.com/office/drawing/2010/main" val="0"/>
              </a:ext>
            </a:extLst>
          </a:blip>
          <a:srcRect b="51132"/>
          <a:stretch/>
        </p:blipFill>
        <p:spPr>
          <a:xfrm>
            <a:off x="1" y="4158702"/>
            <a:ext cx="12192000" cy="307832"/>
          </a:xfrm>
          <a:prstGeom prst="rect">
            <a:avLst/>
          </a:prstGeom>
        </p:spPr>
      </p:pic>
      <p:pic>
        <p:nvPicPr>
          <p:cNvPr id="9" name="Picture 8" descr="Music_Hall_Diagonal_6_long_lines_white-optimized1.png"/>
          <p:cNvPicPr>
            <a:picLocks noChangeAspect="1"/>
          </p:cNvPicPr>
          <p:nvPr/>
        </p:nvPicPr>
        <p:blipFill rotWithShape="1">
          <a:blip r:embed="rId3">
            <a:alphaModFix amt="40000"/>
            <a:extLst>
              <a:ext uri="{28A0092B-C50C-407E-A947-70E740481C1C}">
                <a14:useLocalDpi xmlns:a14="http://schemas.microsoft.com/office/drawing/2010/main" val="0"/>
              </a:ext>
            </a:extLst>
          </a:blip>
          <a:srcRect b="51132"/>
          <a:stretch/>
        </p:blipFill>
        <p:spPr>
          <a:xfrm>
            <a:off x="1" y="5670454"/>
            <a:ext cx="12192000" cy="307832"/>
          </a:xfrm>
          <a:prstGeom prst="rect">
            <a:avLst/>
          </a:prstGeom>
        </p:spPr>
      </p:pic>
    </p:spTree>
    <p:extLst>
      <p:ext uri="{BB962C8B-B14F-4D97-AF65-F5344CB8AC3E}">
        <p14:creationId xmlns:p14="http://schemas.microsoft.com/office/powerpoint/2010/main" val="40921494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609600" y="6356351"/>
            <a:ext cx="2844800" cy="365125"/>
          </a:xfrm>
          <a:prstGeom prst="rect">
            <a:avLst/>
          </a:prstGeom>
        </p:spPr>
        <p:txBody>
          <a:bodyPr/>
          <a:lstStyle/>
          <a:p>
            <a:endParaRPr lang="en-GB">
              <a:solidFill>
                <a:prstClr val="black"/>
              </a:solidFill>
            </a:endParaRPr>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GB">
              <a:solidFill>
                <a:prstClr val="black"/>
              </a:solidFill>
            </a:endParaRPr>
          </a:p>
        </p:txBody>
      </p:sp>
      <p:sp>
        <p:nvSpPr>
          <p:cNvPr id="5" name="Slide Number Placeholder 4"/>
          <p:cNvSpPr>
            <a:spLocks noGrp="1"/>
          </p:cNvSpPr>
          <p:nvPr>
            <p:ph type="sldNum" sz="quarter" idx="12"/>
          </p:nvPr>
        </p:nvSpPr>
        <p:spPr>
          <a:xfrm>
            <a:off x="579217" y="6513014"/>
            <a:ext cx="430783" cy="338070"/>
          </a:xfrm>
          <a:prstGeom prst="rect">
            <a:avLst/>
          </a:prstGeom>
        </p:spPr>
        <p:txBody>
          <a:bodyPr/>
          <a:lstStyle/>
          <a:p>
            <a:fld id="{6B49BB3D-90E4-C946-BCF9-8FBC622A1A06}" type="slidenum">
              <a:rPr lang="en-GB" smtClean="0">
                <a:solidFill>
                  <a:prstClr val="white"/>
                </a:solidFill>
              </a:rPr>
              <a:pPr/>
              <a:t>‹#›</a:t>
            </a:fld>
            <a:endParaRPr lang="en-GB">
              <a:solidFill>
                <a:prstClr val="white"/>
              </a:solidFill>
            </a:endParaRPr>
          </a:p>
        </p:txBody>
      </p:sp>
    </p:spTree>
    <p:extLst>
      <p:ext uri="{BB962C8B-B14F-4D97-AF65-F5344CB8AC3E}">
        <p14:creationId xmlns:p14="http://schemas.microsoft.com/office/powerpoint/2010/main" val="33976984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cSld name="1_Section divider 1">
    <p:bg>
      <p:bgPr>
        <a:solidFill>
          <a:srgbClr val="424A4F"/>
        </a:solidFill>
        <a:effectLst/>
      </p:bgPr>
    </p:bg>
    <p:spTree>
      <p:nvGrpSpPr>
        <p:cNvPr id="1" name=""/>
        <p:cNvGrpSpPr/>
        <p:nvPr/>
      </p:nvGrpSpPr>
      <p:grpSpPr>
        <a:xfrm>
          <a:off x="0" y="0"/>
          <a:ext cx="0" cy="0"/>
          <a:chOff x="0" y="0"/>
          <a:chExt cx="0" cy="0"/>
        </a:xfrm>
      </p:grpSpPr>
      <p:sp>
        <p:nvSpPr>
          <p:cNvPr id="13" name="Rectangle 12"/>
          <p:cNvSpPr/>
          <p:nvPr/>
        </p:nvSpPr>
        <p:spPr>
          <a:xfrm>
            <a:off x="-10852" y="4466534"/>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GB" sz="1013"/>
          </a:p>
        </p:txBody>
      </p:sp>
      <p:sp>
        <p:nvSpPr>
          <p:cNvPr id="10" name="Title 1"/>
          <p:cNvSpPr>
            <a:spLocks noGrp="1"/>
          </p:cNvSpPr>
          <p:nvPr>
            <p:ph type="title" hasCustomPrompt="1"/>
          </p:nvPr>
        </p:nvSpPr>
        <p:spPr>
          <a:xfrm>
            <a:off x="582641" y="4607678"/>
            <a:ext cx="8263551" cy="916512"/>
          </a:xfrm>
        </p:spPr>
        <p:txBody>
          <a:bodyPr anchor="ctr">
            <a:normAutofit/>
          </a:bodyPr>
          <a:lstStyle>
            <a:lvl1pPr algn="l">
              <a:defRPr sz="2025" b="0" cap="none"/>
            </a:lvl1pPr>
          </a:lstStyle>
          <a:p>
            <a:r>
              <a:rPr lang="en-GB" dirty="0"/>
              <a:t>Click to edit master title style</a:t>
            </a: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1817" y="4466534"/>
            <a:ext cx="3200185" cy="1198800"/>
          </a:xfrm>
          <a:prstGeom prst="rect">
            <a:avLst/>
          </a:prstGeom>
        </p:spPr>
      </p:pic>
    </p:spTree>
    <p:extLst>
      <p:ext uri="{BB962C8B-B14F-4D97-AF65-F5344CB8AC3E}">
        <p14:creationId xmlns:p14="http://schemas.microsoft.com/office/powerpoint/2010/main" val="14825044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cSld name="1_Section divider 3">
    <p:bg>
      <p:bgPr>
        <a:solidFill>
          <a:srgbClr val="FFFFFE"/>
        </a:solidFill>
        <a:effectLst/>
      </p:bgPr>
    </p:bg>
    <p:spTree>
      <p:nvGrpSpPr>
        <p:cNvPr id="1" name=""/>
        <p:cNvGrpSpPr/>
        <p:nvPr/>
      </p:nvGrpSpPr>
      <p:grpSpPr>
        <a:xfrm>
          <a:off x="0" y="0"/>
          <a:ext cx="0" cy="0"/>
          <a:chOff x="0" y="0"/>
          <a:chExt cx="0" cy="0"/>
        </a:xfrm>
      </p:grpSpPr>
      <p:sp>
        <p:nvSpPr>
          <p:cNvPr id="5" name="Rectangle 4"/>
          <p:cNvSpPr/>
          <p:nvPr/>
        </p:nvSpPr>
        <p:spPr>
          <a:xfrm>
            <a:off x="3" y="4466533"/>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GB" sz="1013" dirty="0"/>
          </a:p>
        </p:txBody>
      </p:sp>
      <p:sp>
        <p:nvSpPr>
          <p:cNvPr id="6" name="Title 1"/>
          <p:cNvSpPr>
            <a:spLocks noGrp="1"/>
          </p:cNvSpPr>
          <p:nvPr>
            <p:ph type="title" hasCustomPrompt="1"/>
          </p:nvPr>
        </p:nvSpPr>
        <p:spPr>
          <a:xfrm>
            <a:off x="649446" y="4607677"/>
            <a:ext cx="8144153" cy="916512"/>
          </a:xfrm>
        </p:spPr>
        <p:txBody>
          <a:bodyPr anchor="ctr">
            <a:normAutofit/>
          </a:bodyPr>
          <a:lstStyle>
            <a:lvl1pPr algn="l">
              <a:defRPr sz="2025" b="0" cap="none"/>
            </a:lvl1pPr>
          </a:lstStyle>
          <a:p>
            <a:r>
              <a:rPr lang="en-GB" dirty="0"/>
              <a:t>Click to edit master title style</a:t>
            </a:r>
          </a:p>
        </p:txBody>
      </p:sp>
      <p:pic>
        <p:nvPicPr>
          <p:cNvPr id="7" name="Picture 6"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5099" y="4466538"/>
            <a:ext cx="3185548" cy="1198801"/>
          </a:xfrm>
          <a:prstGeom prst="rect">
            <a:avLst/>
          </a:prstGeom>
        </p:spPr>
      </p:pic>
    </p:spTree>
    <p:extLst>
      <p:ext uri="{BB962C8B-B14F-4D97-AF65-F5344CB8AC3E}">
        <p14:creationId xmlns:p14="http://schemas.microsoft.com/office/powerpoint/2010/main" val="18315710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609600" y="1771375"/>
            <a:ext cx="5206632" cy="43632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Content Placeholder 8"/>
          <p:cNvSpPr>
            <a:spLocks noGrp="1"/>
          </p:cNvSpPr>
          <p:nvPr>
            <p:ph sz="quarter" idx="13"/>
          </p:nvPr>
        </p:nvSpPr>
        <p:spPr>
          <a:xfrm>
            <a:off x="6214533" y="1771375"/>
            <a:ext cx="5367867" cy="4363950"/>
          </a:xfrm>
        </p:spPr>
        <p:txBody>
          <a:bodyPr/>
          <a:lstStyle>
            <a:lvl1pPr marL="285750" indent="-285750">
              <a:buSzPct val="120000"/>
              <a:buFont typeface="Wingdings" charset="2"/>
              <a:buChar char="§"/>
              <a:defRPr/>
            </a:lvl1pPr>
            <a:lvl2pPr marL="285750" indent="-285750">
              <a:buSzPct val="120000"/>
              <a:buFont typeface="Wingdings" charset="2"/>
              <a:buChar char="§"/>
              <a:defRPr/>
            </a:lvl2pPr>
            <a:lvl3pPr marL="173038" indent="-171450">
              <a:buSzPct val="120000"/>
              <a:buFont typeface="Wingdings" charset="2"/>
              <a:buChar char="§"/>
              <a:defRPr/>
            </a:lvl3pPr>
            <a:lvl4pPr marL="173038" indent="-171450">
              <a:buSzPct val="120000"/>
              <a:buFont typeface="Wingdings" charset="2"/>
              <a:buChar char="§"/>
              <a:defRPr/>
            </a:lvl4pPr>
            <a:lvl5pPr marL="173038" indent="-171450">
              <a:buSzPct val="120000"/>
              <a:buFont typeface="Wingdings"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7912073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B1F0B9AD-0178-42F5-98CA-A5DED68CED11}" type="datetimeFigureOut">
              <a:rPr lang="en-GB" smtClean="0"/>
              <a:t>19/03/2021</a:t>
            </a:fld>
            <a:endParaRPr lang="en-GB"/>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579217" y="6398526"/>
            <a:ext cx="576668" cy="452558"/>
          </a:xfrm>
          <a:prstGeom prst="rect">
            <a:avLst/>
          </a:prstGeom>
        </p:spPr>
        <p:txBody>
          <a:bodyPr/>
          <a:lstStyle/>
          <a:p>
            <a:fld id="{5A843AEB-0022-4014-9D92-75BD91397E34}" type="slidenum">
              <a:rPr lang="en-GB" smtClean="0"/>
              <a:t>‹#›</a:t>
            </a:fld>
            <a:endParaRPr lang="en-GB"/>
          </a:p>
        </p:txBody>
      </p:sp>
    </p:spTree>
    <p:extLst>
      <p:ext uri="{BB962C8B-B14F-4D97-AF65-F5344CB8AC3E}">
        <p14:creationId xmlns:p14="http://schemas.microsoft.com/office/powerpoint/2010/main" val="1013943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cSld name="2_Section divider 3">
    <p:bg>
      <p:bgPr>
        <a:solidFill>
          <a:srgbClr val="FFFFFE"/>
        </a:solidFill>
        <a:effectLst/>
      </p:bgPr>
    </p:bg>
    <p:spTree>
      <p:nvGrpSpPr>
        <p:cNvPr id="1" name=""/>
        <p:cNvGrpSpPr/>
        <p:nvPr/>
      </p:nvGrpSpPr>
      <p:grpSpPr>
        <a:xfrm>
          <a:off x="0" y="0"/>
          <a:ext cx="0" cy="0"/>
          <a:chOff x="0" y="0"/>
          <a:chExt cx="0" cy="0"/>
        </a:xfrm>
      </p:grpSpPr>
      <p:sp>
        <p:nvSpPr>
          <p:cNvPr id="5" name="Rectangle 4"/>
          <p:cNvSpPr/>
          <p:nvPr/>
        </p:nvSpPr>
        <p:spPr>
          <a:xfrm>
            <a:off x="3" y="4466533"/>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GB" sz="1013" dirty="0"/>
          </a:p>
        </p:txBody>
      </p:sp>
      <p:sp>
        <p:nvSpPr>
          <p:cNvPr id="6" name="Title 1"/>
          <p:cNvSpPr>
            <a:spLocks noGrp="1"/>
          </p:cNvSpPr>
          <p:nvPr>
            <p:ph type="title" hasCustomPrompt="1"/>
          </p:nvPr>
        </p:nvSpPr>
        <p:spPr>
          <a:xfrm>
            <a:off x="649446" y="4607677"/>
            <a:ext cx="8144153" cy="916512"/>
          </a:xfrm>
        </p:spPr>
        <p:txBody>
          <a:bodyPr anchor="ctr">
            <a:normAutofit/>
          </a:bodyPr>
          <a:lstStyle>
            <a:lvl1pPr algn="l">
              <a:defRPr sz="2025" b="0" cap="none"/>
            </a:lvl1pPr>
          </a:lstStyle>
          <a:p>
            <a:r>
              <a:rPr lang="en-GB" dirty="0"/>
              <a:t>Click to edit master title style</a:t>
            </a:r>
          </a:p>
        </p:txBody>
      </p:sp>
      <p:pic>
        <p:nvPicPr>
          <p:cNvPr id="7" name="Picture 6"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5099" y="4466538"/>
            <a:ext cx="3185548" cy="1198801"/>
          </a:xfrm>
          <a:prstGeom prst="rect">
            <a:avLst/>
          </a:prstGeom>
        </p:spPr>
      </p:pic>
    </p:spTree>
    <p:extLst>
      <p:ext uri="{BB962C8B-B14F-4D97-AF65-F5344CB8AC3E}">
        <p14:creationId xmlns:p14="http://schemas.microsoft.com/office/powerpoint/2010/main" val="4195373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Cover slide 3">
    <p:bg>
      <p:bgPr>
        <a:solidFill>
          <a:srgbClr val="FFFFFE"/>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059" y="0"/>
            <a:ext cx="12194117" cy="4152164"/>
          </a:xfrm>
          <a:noFill/>
        </p:spPr>
        <p:txBody>
          <a:bodyPr lIns="72000" tIns="72000"/>
          <a:lstStyle/>
          <a:p>
            <a:r>
              <a:rPr lang="en-US"/>
              <a:t>Click icon to add picture</a:t>
            </a:r>
            <a:endParaRPr lang="en-GB" dirty="0"/>
          </a:p>
        </p:txBody>
      </p:sp>
      <p:sp>
        <p:nvSpPr>
          <p:cNvPr id="6" name="Rectangle 5"/>
          <p:cNvSpPr/>
          <p:nvPr/>
        </p:nvSpPr>
        <p:spPr>
          <a:xfrm>
            <a:off x="1" y="4470387"/>
            <a:ext cx="12191999" cy="1198800"/>
          </a:xfrm>
          <a:prstGeom prst="rect">
            <a:avLst/>
          </a:prstGeom>
          <a:solidFill>
            <a:srgbClr val="26303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800"/>
          </a:p>
        </p:txBody>
      </p:sp>
      <p:pic>
        <p:nvPicPr>
          <p:cNvPr id="11" name="Picture 10"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9291" y="4470388"/>
            <a:ext cx="2313768" cy="1198801"/>
          </a:xfrm>
          <a:prstGeom prst="rect">
            <a:avLst/>
          </a:prstGeom>
        </p:spPr>
      </p:pic>
      <p:pic>
        <p:nvPicPr>
          <p:cNvPr id="2" name="Picture 1" descr="Music_Hall_Diagonal_6_long_lines-40%-optimized1.png"/>
          <p:cNvPicPr>
            <a:picLocks noChangeAspect="1"/>
          </p:cNvPicPr>
          <p:nvPr/>
        </p:nvPicPr>
        <p:blipFill rotWithShape="1">
          <a:blip r:embed="rId3">
            <a:extLst>
              <a:ext uri="{28A0092B-C50C-407E-A947-70E740481C1C}">
                <a14:useLocalDpi xmlns:a14="http://schemas.microsoft.com/office/drawing/2010/main" val="0"/>
              </a:ext>
            </a:extLst>
          </a:blip>
          <a:srcRect b="48546"/>
          <a:stretch/>
        </p:blipFill>
        <p:spPr>
          <a:xfrm>
            <a:off x="1059" y="4152164"/>
            <a:ext cx="12192000" cy="324115"/>
          </a:xfrm>
          <a:prstGeom prst="rect">
            <a:avLst/>
          </a:prstGeom>
        </p:spPr>
      </p:pic>
      <p:pic>
        <p:nvPicPr>
          <p:cNvPr id="9" name="Picture 8" descr="Music_Hall_Diagonal_6_long_lines-40%-optimized1.png"/>
          <p:cNvPicPr>
            <a:picLocks noChangeAspect="1"/>
          </p:cNvPicPr>
          <p:nvPr/>
        </p:nvPicPr>
        <p:blipFill rotWithShape="1">
          <a:blip r:embed="rId3">
            <a:extLst>
              <a:ext uri="{28A0092B-C50C-407E-A947-70E740481C1C}">
                <a14:useLocalDpi xmlns:a14="http://schemas.microsoft.com/office/drawing/2010/main" val="0"/>
              </a:ext>
            </a:extLst>
          </a:blip>
          <a:srcRect b="48546"/>
          <a:stretch/>
        </p:blipFill>
        <p:spPr>
          <a:xfrm>
            <a:off x="1059" y="5658797"/>
            <a:ext cx="12192000" cy="324115"/>
          </a:xfrm>
          <a:prstGeom prst="rect">
            <a:avLst/>
          </a:prstGeom>
        </p:spPr>
      </p:pic>
      <p:sp>
        <p:nvSpPr>
          <p:cNvPr id="12" name="Subtitle 2"/>
          <p:cNvSpPr>
            <a:spLocks noGrp="1"/>
          </p:cNvSpPr>
          <p:nvPr>
            <p:ph type="subTitle" idx="1"/>
          </p:nvPr>
        </p:nvSpPr>
        <p:spPr>
          <a:xfrm>
            <a:off x="627271" y="4721655"/>
            <a:ext cx="7316672" cy="778565"/>
          </a:xfrm>
        </p:spPr>
        <p:txBody>
          <a:bodyPr anchor="ctr"/>
          <a:lstStyle>
            <a:lvl1pPr marL="0" indent="0" algn="l">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Tree>
    <p:extLst>
      <p:ext uri="{BB962C8B-B14F-4D97-AF65-F5344CB8AC3E}">
        <p14:creationId xmlns:p14="http://schemas.microsoft.com/office/powerpoint/2010/main" val="31112701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over slide 1">
    <p:bg>
      <p:bgPr>
        <a:solidFill>
          <a:srgbClr val="26303A"/>
        </a:solidFill>
        <a:effectLst/>
      </p:bgPr>
    </p:bg>
    <p:spTree>
      <p:nvGrpSpPr>
        <p:cNvPr id="1" name=""/>
        <p:cNvGrpSpPr/>
        <p:nvPr/>
      </p:nvGrpSpPr>
      <p:grpSpPr>
        <a:xfrm>
          <a:off x="0" y="0"/>
          <a:ext cx="0" cy="0"/>
          <a:chOff x="0" y="0"/>
          <a:chExt cx="0" cy="0"/>
        </a:xfrm>
      </p:grpSpPr>
      <p:sp>
        <p:nvSpPr>
          <p:cNvPr id="9" name="Rectangle 8"/>
          <p:cNvSpPr/>
          <p:nvPr/>
        </p:nvSpPr>
        <p:spPr>
          <a:xfrm>
            <a:off x="1" y="4466534"/>
            <a:ext cx="12191999" cy="1198800"/>
          </a:xfrm>
          <a:prstGeom prst="rect">
            <a:avLst/>
          </a:prstGeom>
          <a:solidFill>
            <a:srgbClr val="26303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endParaRPr>
          </a:p>
        </p:txBody>
      </p:sp>
      <p:sp>
        <p:nvSpPr>
          <p:cNvPr id="3" name="Subtitle 2"/>
          <p:cNvSpPr>
            <a:spLocks noGrp="1"/>
          </p:cNvSpPr>
          <p:nvPr>
            <p:ph type="subTitle" idx="1"/>
          </p:nvPr>
        </p:nvSpPr>
        <p:spPr>
          <a:xfrm>
            <a:off x="627271" y="4721655"/>
            <a:ext cx="7316672" cy="778565"/>
          </a:xfrm>
        </p:spPr>
        <p:txBody>
          <a:bodyPr anchor="ctr"/>
          <a:lstStyle>
            <a:lvl1pPr marL="0" indent="0" algn="l">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4" name="Picture 3"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94449" y="4467172"/>
            <a:ext cx="2397553" cy="1197524"/>
          </a:xfrm>
          <a:prstGeom prst="rect">
            <a:avLst/>
          </a:prstGeom>
        </p:spPr>
      </p:pic>
      <p:pic>
        <p:nvPicPr>
          <p:cNvPr id="7" name="Picture 6" descr="Music_Hall_Diagonal_6_long_lines_white-optimized1.png"/>
          <p:cNvPicPr>
            <a:picLocks noChangeAspect="1"/>
          </p:cNvPicPr>
          <p:nvPr/>
        </p:nvPicPr>
        <p:blipFill rotWithShape="1">
          <a:blip r:embed="rId3">
            <a:alphaModFix amt="40000"/>
            <a:extLst>
              <a:ext uri="{28A0092B-C50C-407E-A947-70E740481C1C}">
                <a14:useLocalDpi xmlns:a14="http://schemas.microsoft.com/office/drawing/2010/main" val="0"/>
              </a:ext>
            </a:extLst>
          </a:blip>
          <a:srcRect b="51132"/>
          <a:stretch/>
        </p:blipFill>
        <p:spPr>
          <a:xfrm>
            <a:off x="1" y="4158702"/>
            <a:ext cx="12192000" cy="307832"/>
          </a:xfrm>
          <a:prstGeom prst="rect">
            <a:avLst/>
          </a:prstGeom>
        </p:spPr>
      </p:pic>
      <p:pic>
        <p:nvPicPr>
          <p:cNvPr id="11" name="Picture 10" descr="Music_Hall_Diagonal_6_long_lines_white-optimized1.png"/>
          <p:cNvPicPr>
            <a:picLocks noChangeAspect="1"/>
          </p:cNvPicPr>
          <p:nvPr/>
        </p:nvPicPr>
        <p:blipFill rotWithShape="1">
          <a:blip r:embed="rId3">
            <a:alphaModFix amt="40000"/>
            <a:extLst>
              <a:ext uri="{28A0092B-C50C-407E-A947-70E740481C1C}">
                <a14:useLocalDpi xmlns:a14="http://schemas.microsoft.com/office/drawing/2010/main" val="0"/>
              </a:ext>
            </a:extLst>
          </a:blip>
          <a:srcRect b="51132"/>
          <a:stretch/>
        </p:blipFill>
        <p:spPr>
          <a:xfrm>
            <a:off x="1" y="5670454"/>
            <a:ext cx="12192000" cy="307832"/>
          </a:xfrm>
          <a:prstGeom prst="rect">
            <a:avLst/>
          </a:prstGeom>
        </p:spPr>
      </p:pic>
      <p:sp>
        <p:nvSpPr>
          <p:cNvPr id="8" name="Picture Placeholder 3"/>
          <p:cNvSpPr>
            <a:spLocks noGrp="1"/>
          </p:cNvSpPr>
          <p:nvPr>
            <p:ph type="pic" sz="quarter" idx="10"/>
          </p:nvPr>
        </p:nvSpPr>
        <p:spPr>
          <a:xfrm>
            <a:off x="-1059" y="0"/>
            <a:ext cx="12194117" cy="4152164"/>
          </a:xfrm>
          <a:noFill/>
        </p:spPr>
        <p:txBody>
          <a:bodyPr lIns="72000" tIns="72000"/>
          <a:lstStyle/>
          <a:p>
            <a:r>
              <a:rPr lang="en-US"/>
              <a:t>Click icon to add picture</a:t>
            </a:r>
            <a:endParaRPr lang="en-GB" dirty="0"/>
          </a:p>
        </p:txBody>
      </p:sp>
    </p:spTree>
    <p:extLst>
      <p:ext uri="{BB962C8B-B14F-4D97-AF65-F5344CB8AC3E}">
        <p14:creationId xmlns:p14="http://schemas.microsoft.com/office/powerpoint/2010/main" val="12466891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Cover slide 3">
    <p:bg>
      <p:bgPr>
        <a:solidFill>
          <a:srgbClr val="FFFFFE"/>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059" y="0"/>
            <a:ext cx="12194117" cy="4152164"/>
          </a:xfrm>
          <a:noFill/>
        </p:spPr>
        <p:txBody>
          <a:bodyPr lIns="72000" tIns="72000"/>
          <a:lstStyle/>
          <a:p>
            <a:r>
              <a:rPr lang="en-US"/>
              <a:t>Click icon to add picture</a:t>
            </a:r>
            <a:endParaRPr lang="en-GB" dirty="0"/>
          </a:p>
        </p:txBody>
      </p:sp>
      <p:sp>
        <p:nvSpPr>
          <p:cNvPr id="6" name="Rectangle 5"/>
          <p:cNvSpPr/>
          <p:nvPr/>
        </p:nvSpPr>
        <p:spPr>
          <a:xfrm>
            <a:off x="1" y="4470387"/>
            <a:ext cx="12191999" cy="1198800"/>
          </a:xfrm>
          <a:prstGeom prst="rect">
            <a:avLst/>
          </a:prstGeom>
          <a:solidFill>
            <a:srgbClr val="26303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endParaRPr>
          </a:p>
        </p:txBody>
      </p:sp>
      <p:pic>
        <p:nvPicPr>
          <p:cNvPr id="11" name="Picture 10"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9291" y="4470388"/>
            <a:ext cx="2313768" cy="1198801"/>
          </a:xfrm>
          <a:prstGeom prst="rect">
            <a:avLst/>
          </a:prstGeom>
        </p:spPr>
      </p:pic>
      <p:pic>
        <p:nvPicPr>
          <p:cNvPr id="2" name="Picture 1" descr="Music_Hall_Diagonal_6_long_lines-40%-optimized1.png"/>
          <p:cNvPicPr>
            <a:picLocks noChangeAspect="1"/>
          </p:cNvPicPr>
          <p:nvPr/>
        </p:nvPicPr>
        <p:blipFill rotWithShape="1">
          <a:blip r:embed="rId3">
            <a:extLst>
              <a:ext uri="{28A0092B-C50C-407E-A947-70E740481C1C}">
                <a14:useLocalDpi xmlns:a14="http://schemas.microsoft.com/office/drawing/2010/main" val="0"/>
              </a:ext>
            </a:extLst>
          </a:blip>
          <a:srcRect b="48546"/>
          <a:stretch/>
        </p:blipFill>
        <p:spPr>
          <a:xfrm>
            <a:off x="1059" y="4152164"/>
            <a:ext cx="12192000" cy="324115"/>
          </a:xfrm>
          <a:prstGeom prst="rect">
            <a:avLst/>
          </a:prstGeom>
        </p:spPr>
      </p:pic>
      <p:pic>
        <p:nvPicPr>
          <p:cNvPr id="9" name="Picture 8" descr="Music_Hall_Diagonal_6_long_lines-40%-optimized1.png"/>
          <p:cNvPicPr>
            <a:picLocks noChangeAspect="1"/>
          </p:cNvPicPr>
          <p:nvPr/>
        </p:nvPicPr>
        <p:blipFill rotWithShape="1">
          <a:blip r:embed="rId3">
            <a:extLst>
              <a:ext uri="{28A0092B-C50C-407E-A947-70E740481C1C}">
                <a14:useLocalDpi xmlns:a14="http://schemas.microsoft.com/office/drawing/2010/main" val="0"/>
              </a:ext>
            </a:extLst>
          </a:blip>
          <a:srcRect b="48546"/>
          <a:stretch/>
        </p:blipFill>
        <p:spPr>
          <a:xfrm>
            <a:off x="1059" y="5658797"/>
            <a:ext cx="12192000" cy="324115"/>
          </a:xfrm>
          <a:prstGeom prst="rect">
            <a:avLst/>
          </a:prstGeom>
        </p:spPr>
      </p:pic>
      <p:sp>
        <p:nvSpPr>
          <p:cNvPr id="12" name="Subtitle 2"/>
          <p:cNvSpPr>
            <a:spLocks noGrp="1"/>
          </p:cNvSpPr>
          <p:nvPr>
            <p:ph type="subTitle" idx="1"/>
          </p:nvPr>
        </p:nvSpPr>
        <p:spPr>
          <a:xfrm>
            <a:off x="627271" y="4721655"/>
            <a:ext cx="7316672" cy="778565"/>
          </a:xfrm>
        </p:spPr>
        <p:txBody>
          <a:bodyPr anchor="ctr"/>
          <a:lstStyle>
            <a:lvl1pPr marL="0" indent="0" algn="l">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Tree>
    <p:extLst>
      <p:ext uri="{BB962C8B-B14F-4D97-AF65-F5344CB8AC3E}">
        <p14:creationId xmlns:p14="http://schemas.microsoft.com/office/powerpoint/2010/main" val="1669091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divider 1">
    <p:bg>
      <p:bgPr>
        <a:solidFill>
          <a:srgbClr val="424A4F"/>
        </a:solidFill>
        <a:effectLst/>
      </p:bgPr>
    </p:bg>
    <p:spTree>
      <p:nvGrpSpPr>
        <p:cNvPr id="1" name=""/>
        <p:cNvGrpSpPr/>
        <p:nvPr/>
      </p:nvGrpSpPr>
      <p:grpSpPr>
        <a:xfrm>
          <a:off x="0" y="0"/>
          <a:ext cx="0" cy="0"/>
          <a:chOff x="0" y="0"/>
          <a:chExt cx="0" cy="0"/>
        </a:xfrm>
      </p:grpSpPr>
      <p:sp>
        <p:nvSpPr>
          <p:cNvPr id="13" name="Rectangle 12"/>
          <p:cNvSpPr/>
          <p:nvPr/>
        </p:nvSpPr>
        <p:spPr>
          <a:xfrm>
            <a:off x="-10854" y="4466534"/>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endParaRPr>
          </a:p>
        </p:txBody>
      </p:sp>
      <p:sp>
        <p:nvSpPr>
          <p:cNvPr id="10" name="Title 1"/>
          <p:cNvSpPr>
            <a:spLocks noGrp="1"/>
          </p:cNvSpPr>
          <p:nvPr>
            <p:ph type="title" hasCustomPrompt="1"/>
          </p:nvPr>
        </p:nvSpPr>
        <p:spPr>
          <a:xfrm>
            <a:off x="582638" y="4607678"/>
            <a:ext cx="8263551" cy="916512"/>
          </a:xfrm>
        </p:spPr>
        <p:txBody>
          <a:bodyPr anchor="ctr">
            <a:normAutofit/>
          </a:bodyPr>
          <a:lstStyle>
            <a:lvl1pPr algn="l">
              <a:defRPr sz="2800" b="0" cap="none"/>
            </a:lvl1pPr>
          </a:lstStyle>
          <a:p>
            <a:r>
              <a:rPr lang="en-GB" dirty="0"/>
              <a:t>Click to edit master title style</a:t>
            </a: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8462" y="4466534"/>
            <a:ext cx="2463537" cy="1198800"/>
          </a:xfrm>
          <a:prstGeom prst="rect">
            <a:avLst/>
          </a:prstGeom>
        </p:spPr>
      </p:pic>
      <p:sp>
        <p:nvSpPr>
          <p:cNvPr id="5" name="Picture Placeholder 3"/>
          <p:cNvSpPr>
            <a:spLocks noGrp="1"/>
          </p:cNvSpPr>
          <p:nvPr>
            <p:ph type="pic" sz="quarter" idx="10"/>
          </p:nvPr>
        </p:nvSpPr>
        <p:spPr>
          <a:xfrm>
            <a:off x="-1059" y="-18854"/>
            <a:ext cx="12194117" cy="4466016"/>
          </a:xfrm>
          <a:noFill/>
        </p:spPr>
        <p:txBody>
          <a:bodyPr lIns="72000" tIns="72000"/>
          <a:lstStyle/>
          <a:p>
            <a:r>
              <a:rPr lang="en-US"/>
              <a:t>Click icon to add picture</a:t>
            </a:r>
            <a:endParaRPr lang="en-GB" dirty="0"/>
          </a:p>
        </p:txBody>
      </p:sp>
    </p:spTree>
    <p:extLst>
      <p:ext uri="{BB962C8B-B14F-4D97-AF65-F5344CB8AC3E}">
        <p14:creationId xmlns:p14="http://schemas.microsoft.com/office/powerpoint/2010/main" val="20416048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divider 3">
    <p:bg>
      <p:bgPr>
        <a:solidFill>
          <a:srgbClr val="FFFFFE"/>
        </a:solidFill>
        <a:effectLst/>
      </p:bgPr>
    </p:bg>
    <p:spTree>
      <p:nvGrpSpPr>
        <p:cNvPr id="1" name=""/>
        <p:cNvGrpSpPr/>
        <p:nvPr/>
      </p:nvGrpSpPr>
      <p:grpSpPr>
        <a:xfrm>
          <a:off x="0" y="0"/>
          <a:ext cx="0" cy="0"/>
          <a:chOff x="0" y="0"/>
          <a:chExt cx="0" cy="0"/>
        </a:xfrm>
      </p:grpSpPr>
      <p:sp>
        <p:nvSpPr>
          <p:cNvPr id="5" name="Rectangle 4"/>
          <p:cNvSpPr/>
          <p:nvPr/>
        </p:nvSpPr>
        <p:spPr>
          <a:xfrm>
            <a:off x="1" y="4466533"/>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solidFill>
                <a:prstClr val="white"/>
              </a:solidFill>
            </a:endParaRPr>
          </a:p>
        </p:txBody>
      </p:sp>
      <p:sp>
        <p:nvSpPr>
          <p:cNvPr id="6" name="Title 1"/>
          <p:cNvSpPr>
            <a:spLocks noGrp="1"/>
          </p:cNvSpPr>
          <p:nvPr>
            <p:ph type="title" hasCustomPrompt="1"/>
          </p:nvPr>
        </p:nvSpPr>
        <p:spPr>
          <a:xfrm>
            <a:off x="582638" y="4616845"/>
            <a:ext cx="8144153" cy="916512"/>
          </a:xfrm>
        </p:spPr>
        <p:txBody>
          <a:bodyPr anchor="ctr">
            <a:normAutofit/>
          </a:bodyPr>
          <a:lstStyle>
            <a:lvl1pPr algn="l">
              <a:defRPr sz="2800" b="0" cap="none"/>
            </a:lvl1pPr>
          </a:lstStyle>
          <a:p>
            <a:r>
              <a:rPr lang="en-GB" dirty="0"/>
              <a:t>Click to edit master title style</a:t>
            </a:r>
          </a:p>
        </p:txBody>
      </p:sp>
      <p:pic>
        <p:nvPicPr>
          <p:cNvPr id="7" name="Picture 6"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94448" y="4466534"/>
            <a:ext cx="2396197" cy="1198801"/>
          </a:xfrm>
          <a:prstGeom prst="rect">
            <a:avLst/>
          </a:prstGeom>
        </p:spPr>
      </p:pic>
      <p:sp>
        <p:nvSpPr>
          <p:cNvPr id="8" name="Picture Placeholder 3"/>
          <p:cNvSpPr>
            <a:spLocks noGrp="1"/>
          </p:cNvSpPr>
          <p:nvPr>
            <p:ph type="pic" sz="quarter" idx="10"/>
          </p:nvPr>
        </p:nvSpPr>
        <p:spPr>
          <a:xfrm>
            <a:off x="-1059" y="-1"/>
            <a:ext cx="12194117" cy="4466531"/>
          </a:xfrm>
          <a:noFill/>
        </p:spPr>
        <p:txBody>
          <a:bodyPr lIns="72000" tIns="72000"/>
          <a:lstStyle/>
          <a:p>
            <a:r>
              <a:rPr lang="en-US"/>
              <a:t>Click icon to add picture</a:t>
            </a:r>
            <a:endParaRPr lang="en-GB" dirty="0"/>
          </a:p>
        </p:txBody>
      </p:sp>
    </p:spTree>
    <p:extLst>
      <p:ext uri="{BB962C8B-B14F-4D97-AF65-F5344CB8AC3E}">
        <p14:creationId xmlns:p14="http://schemas.microsoft.com/office/powerpoint/2010/main" val="474570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page 1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771375"/>
            <a:ext cx="5206632" cy="4363278"/>
          </a:xfrm>
        </p:spPr>
        <p:txBody>
          <a:bodyPr/>
          <a:lstStyle>
            <a:lvl1pPr marL="342900" indent="-342900">
              <a:buFont typeface="Arial" panose="020B0604020202020204" pitchFamily="34" charset="0"/>
              <a:buChar char="•"/>
              <a:defRPr/>
            </a:lvl1pPr>
            <a:lvl2pPr marL="342900" indent="-342900">
              <a:buFont typeface="Arial" panose="020B0604020202020204" pitchFamily="34" charset="0"/>
              <a:buChar char="•"/>
              <a:defRPr/>
            </a:lvl2pPr>
            <a:lvl3pPr marL="344488" indent="-342900">
              <a:buFont typeface="Arial" panose="020B0604020202020204" pitchFamily="34" charset="0"/>
              <a:buChar char="•"/>
              <a:defRPr/>
            </a:lvl3pPr>
            <a:lvl4pPr marL="344488" indent="-342900">
              <a:buFont typeface="Arial" panose="020B0604020202020204" pitchFamily="34" charset="0"/>
              <a:buChar char="•"/>
              <a:defRPr/>
            </a:lvl4pPr>
            <a:lvl5pPr marL="344488" indent="-342900">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Content Placeholder 8"/>
          <p:cNvSpPr>
            <a:spLocks noGrp="1"/>
          </p:cNvSpPr>
          <p:nvPr>
            <p:ph sz="quarter" idx="13"/>
          </p:nvPr>
        </p:nvSpPr>
        <p:spPr>
          <a:xfrm>
            <a:off x="6214533" y="1771375"/>
            <a:ext cx="5367867" cy="4363950"/>
          </a:xfrm>
        </p:spPr>
        <p:txBody>
          <a:bodyPr/>
          <a:lstStyle>
            <a:lvl1pPr marL="342900" indent="-342900">
              <a:buSzPct val="120000"/>
              <a:buFont typeface="Arial" panose="020B0604020202020204" pitchFamily="34" charset="0"/>
              <a:buChar char="•"/>
              <a:defRPr/>
            </a:lvl1pPr>
            <a:lvl2pPr marL="342900" indent="-342900">
              <a:buSzPct val="120000"/>
              <a:buFont typeface="Arial" panose="020B0604020202020204" pitchFamily="34" charset="0"/>
              <a:buChar char="•"/>
              <a:defRPr/>
            </a:lvl2pPr>
            <a:lvl3pPr marL="344488" indent="-342900">
              <a:buSzPct val="120000"/>
              <a:buFont typeface="Arial" panose="020B0604020202020204" pitchFamily="34" charset="0"/>
              <a:buChar char="•"/>
              <a:defRPr/>
            </a:lvl3pPr>
            <a:lvl4pPr marL="344488" indent="-342900">
              <a:buSzPct val="120000"/>
              <a:buFont typeface="Arial" panose="020B0604020202020204" pitchFamily="34" charset="0"/>
              <a:buChar char="•"/>
              <a:defRPr/>
            </a:lvl4pPr>
            <a:lvl5pPr marL="344488" indent="-342900">
              <a:buSzPct val="120000"/>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itle Placeholder 1"/>
          <p:cNvSpPr>
            <a:spLocks noGrp="1"/>
          </p:cNvSpPr>
          <p:nvPr>
            <p:ph type="title"/>
          </p:nvPr>
        </p:nvSpPr>
        <p:spPr>
          <a:xfrm>
            <a:off x="609601" y="437942"/>
            <a:ext cx="8728079" cy="881811"/>
          </a:xfrm>
          <a:prstGeom prst="rect">
            <a:avLst/>
          </a:prstGeom>
        </p:spPr>
        <p:txBody>
          <a:bodyPr vert="horz" lIns="0" tIns="0" rIns="0" bIns="0" rtlCol="0" anchor="ctr">
            <a:normAutofit/>
          </a:bodyPr>
          <a:lstStyle/>
          <a:p>
            <a:r>
              <a:rPr lang="en-US" dirty="0"/>
              <a:t>Click to edit Master title style</a:t>
            </a:r>
            <a:endParaRPr lang="en-GB" dirty="0"/>
          </a:p>
        </p:txBody>
      </p:sp>
    </p:spTree>
    <p:extLst>
      <p:ext uri="{BB962C8B-B14F-4D97-AF65-F5344CB8AC3E}">
        <p14:creationId xmlns:p14="http://schemas.microsoft.com/office/powerpoint/2010/main" val="9948380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Text page 2 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marL="342900" indent="-342900">
              <a:buFont typeface="Arial" panose="020B0604020202020204" pitchFamily="34" charset="0"/>
              <a:buChar char="•"/>
              <a:defRPr sz="2400"/>
            </a:lvl1pPr>
            <a:lvl2pPr marL="342900" indent="-342900">
              <a:buFont typeface="Arial" panose="020B0604020202020204" pitchFamily="34" charset="0"/>
              <a:buChar char="•"/>
              <a:defRPr sz="2400"/>
            </a:lvl2pPr>
            <a:lvl3pPr marL="287338" indent="-285750">
              <a:buFont typeface="Arial" panose="020B0604020202020204" pitchFamily="34" charset="0"/>
              <a:buChar char="•"/>
              <a:defRPr sz="2200"/>
            </a:lvl3pPr>
            <a:lvl4pPr marL="287338" indent="-285750">
              <a:buFont typeface="Arial" panose="020B0604020202020204" pitchFamily="34" charset="0"/>
              <a:buChar char="•"/>
              <a:defRPr sz="1800"/>
            </a:lvl4pPr>
            <a:lvl5pPr marL="287338" indent="-285750">
              <a:buFont typeface="Arial" panose="020B0604020202020204" pitchFamily="34" charset="0"/>
              <a:buChar char="•"/>
              <a:defRPr sz="18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93368" y="1535113"/>
            <a:ext cx="5389033" cy="63976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marL="342900" indent="-342900">
              <a:buFont typeface="Arial" panose="020B0604020202020204" pitchFamily="34" charset="0"/>
              <a:buChar char="•"/>
              <a:defRPr sz="2400"/>
            </a:lvl1pPr>
            <a:lvl2pPr marL="342900" indent="-342900">
              <a:buFont typeface="Arial" panose="020B0604020202020204" pitchFamily="34" charset="0"/>
              <a:buChar char="•"/>
              <a:defRPr sz="2400"/>
            </a:lvl2pPr>
            <a:lvl3pPr marL="287338" indent="-285750">
              <a:buFont typeface="Arial" panose="020B0604020202020204" pitchFamily="34" charset="0"/>
              <a:buChar char="•"/>
              <a:defRPr sz="2200"/>
            </a:lvl3pPr>
            <a:lvl4pPr marL="287338" indent="-285750">
              <a:buFont typeface="Arial" panose="020B0604020202020204" pitchFamily="34" charset="0"/>
              <a:buChar char="•"/>
              <a:defRPr sz="1800"/>
            </a:lvl4pPr>
            <a:lvl5pPr marL="287338" indent="-285750">
              <a:buFont typeface="Arial" panose="020B0604020202020204" pitchFamily="34" charset="0"/>
              <a:buChar char="•"/>
              <a:defRPr sz="18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7533606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page 3 singl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Content Placeholder 2"/>
          <p:cNvSpPr>
            <a:spLocks noGrp="1"/>
          </p:cNvSpPr>
          <p:nvPr>
            <p:ph idx="1"/>
          </p:nvPr>
        </p:nvSpPr>
        <p:spPr>
          <a:xfrm>
            <a:off x="609600" y="1629552"/>
            <a:ext cx="10972800" cy="4363278"/>
          </a:xfrm>
        </p:spPr>
        <p:txBody>
          <a:bodyPr/>
          <a:lstStyle/>
          <a:p>
            <a:pPr lvl="0"/>
            <a:r>
              <a:rPr lang="en-US"/>
              <a:t>Click to edit Master text styles</a:t>
            </a:r>
          </a:p>
        </p:txBody>
      </p:sp>
    </p:spTree>
    <p:extLst>
      <p:ext uri="{BB962C8B-B14F-4D97-AF65-F5344CB8AC3E}">
        <p14:creationId xmlns:p14="http://schemas.microsoft.com/office/powerpoint/2010/main" val="14782955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Picture page 1">
    <p:bg>
      <p:bgPr>
        <a:solidFill>
          <a:srgbClr val="FFFFFE"/>
        </a:solidFill>
        <a:effectLst/>
      </p:bgPr>
    </p:bg>
    <p:spTree>
      <p:nvGrpSpPr>
        <p:cNvPr id="1" name=""/>
        <p:cNvGrpSpPr/>
        <p:nvPr/>
      </p:nvGrpSpPr>
      <p:grpSpPr>
        <a:xfrm>
          <a:off x="0" y="0"/>
          <a:ext cx="0" cy="0"/>
          <a:chOff x="0" y="0"/>
          <a:chExt cx="0" cy="0"/>
        </a:xfrm>
      </p:grpSpPr>
      <p:pic>
        <p:nvPicPr>
          <p:cNvPr id="9" name="Picture 8"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10887" y="430698"/>
            <a:ext cx="1681113" cy="865429"/>
          </a:xfrm>
          <a:prstGeom prst="rect">
            <a:avLst/>
          </a:prstGeom>
        </p:spPr>
      </p:pic>
      <p:sp>
        <p:nvSpPr>
          <p:cNvPr id="10" name="Picture Placeholder 3"/>
          <p:cNvSpPr>
            <a:spLocks noGrp="1"/>
          </p:cNvSpPr>
          <p:nvPr>
            <p:ph type="pic" sz="quarter" idx="10"/>
          </p:nvPr>
        </p:nvSpPr>
        <p:spPr>
          <a:xfrm>
            <a:off x="7310" y="0"/>
            <a:ext cx="12194117" cy="6858000"/>
          </a:xfrm>
          <a:noFill/>
        </p:spPr>
        <p:txBody>
          <a:bodyPr lIns="72000" tIns="72000"/>
          <a:lstStyle/>
          <a:p>
            <a:r>
              <a:rPr lang="en-US"/>
              <a:t>Click icon to add picture</a:t>
            </a:r>
            <a:endParaRPr lang="en-GB" dirty="0"/>
          </a:p>
        </p:txBody>
      </p:sp>
    </p:spTree>
    <p:extLst>
      <p:ext uri="{BB962C8B-B14F-4D97-AF65-F5344CB8AC3E}">
        <p14:creationId xmlns:p14="http://schemas.microsoft.com/office/powerpoint/2010/main" val="31304829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Picture page 2">
    <p:spTree>
      <p:nvGrpSpPr>
        <p:cNvPr id="1" name=""/>
        <p:cNvGrpSpPr/>
        <p:nvPr/>
      </p:nvGrpSpPr>
      <p:grpSpPr>
        <a:xfrm>
          <a:off x="0" y="0"/>
          <a:ext cx="0" cy="0"/>
          <a:chOff x="0" y="0"/>
          <a:chExt cx="0" cy="0"/>
        </a:xfrm>
      </p:grpSpPr>
      <p:sp>
        <p:nvSpPr>
          <p:cNvPr id="6" name="Picture Placeholder 3"/>
          <p:cNvSpPr>
            <a:spLocks noGrp="1"/>
          </p:cNvSpPr>
          <p:nvPr>
            <p:ph type="pic" sz="quarter" idx="10"/>
          </p:nvPr>
        </p:nvSpPr>
        <p:spPr>
          <a:xfrm>
            <a:off x="-11544" y="1346800"/>
            <a:ext cx="12194117" cy="5505174"/>
          </a:xfrm>
          <a:noFill/>
        </p:spPr>
        <p:txBody>
          <a:bodyPr lIns="72000" tIns="72000"/>
          <a:lstStyle/>
          <a:p>
            <a:r>
              <a:rPr lang="en-US"/>
              <a:t>Click icon to add picture</a:t>
            </a:r>
            <a:endParaRPr lang="en-GB" dirty="0"/>
          </a:p>
        </p:txBody>
      </p:sp>
      <p:sp>
        <p:nvSpPr>
          <p:cNvPr id="4" name="TextBox 3"/>
          <p:cNvSpPr txBox="1"/>
          <p:nvPr/>
        </p:nvSpPr>
        <p:spPr>
          <a:xfrm>
            <a:off x="102634" y="1090353"/>
            <a:ext cx="184731" cy="369332"/>
          </a:xfrm>
          <a:prstGeom prst="rect">
            <a:avLst/>
          </a:prstGeom>
          <a:noFill/>
        </p:spPr>
        <p:txBody>
          <a:bodyPr wrap="none" rtlCol="0">
            <a:spAutoFit/>
          </a:bodyPr>
          <a:lstStyle/>
          <a:p>
            <a:endParaRPr lang="en-US" dirty="0">
              <a:solidFill>
                <a:prstClr val="black"/>
              </a:solidFill>
            </a:endParaRPr>
          </a:p>
        </p:txBody>
      </p:sp>
      <p:sp>
        <p:nvSpPr>
          <p:cNvPr id="9" name="Title Placeholder 1"/>
          <p:cNvSpPr>
            <a:spLocks noGrp="1"/>
          </p:cNvSpPr>
          <p:nvPr>
            <p:ph type="title"/>
          </p:nvPr>
        </p:nvSpPr>
        <p:spPr>
          <a:xfrm>
            <a:off x="609601" y="466223"/>
            <a:ext cx="8728079" cy="821898"/>
          </a:xfrm>
          <a:prstGeom prst="rect">
            <a:avLst/>
          </a:prstGeom>
        </p:spPr>
        <p:txBody>
          <a:bodyPr vert="horz" lIns="0" tIns="0" rIns="0" bIns="0" rtlCol="0" anchor="ctr">
            <a:normAutofit/>
          </a:bodyPr>
          <a:lstStyle/>
          <a:p>
            <a:r>
              <a:rPr lang="en-US" dirty="0"/>
              <a:t>Click to edit Master title style</a:t>
            </a:r>
            <a:endParaRPr lang="en-GB" dirty="0"/>
          </a:p>
        </p:txBody>
      </p:sp>
    </p:spTree>
    <p:extLst>
      <p:ext uri="{BB962C8B-B14F-4D97-AF65-F5344CB8AC3E}">
        <p14:creationId xmlns:p14="http://schemas.microsoft.com/office/powerpoint/2010/main" val="28649305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hart page">
    <p:spTree>
      <p:nvGrpSpPr>
        <p:cNvPr id="1" name=""/>
        <p:cNvGrpSpPr/>
        <p:nvPr/>
      </p:nvGrpSpPr>
      <p:grpSpPr>
        <a:xfrm>
          <a:off x="0" y="0"/>
          <a:ext cx="0" cy="0"/>
          <a:chOff x="0" y="0"/>
          <a:chExt cx="0" cy="0"/>
        </a:xfrm>
      </p:grpSpPr>
      <p:sp>
        <p:nvSpPr>
          <p:cNvPr id="5" name="Chart Placeholder 4"/>
          <p:cNvSpPr>
            <a:spLocks noGrp="1"/>
          </p:cNvSpPr>
          <p:nvPr>
            <p:ph type="chart" sz="quarter" idx="11" hasCustomPrompt="1"/>
          </p:nvPr>
        </p:nvSpPr>
        <p:spPr>
          <a:xfrm>
            <a:off x="609600" y="1555750"/>
            <a:ext cx="10972800" cy="4476750"/>
          </a:xfrm>
        </p:spPr>
        <p:txBody>
          <a:bodyPr lIns="72000" tIns="72000"/>
          <a:lstStyle>
            <a:lvl1pPr>
              <a:defRPr sz="1800">
                <a:latin typeface="+mj-lt"/>
              </a:defRPr>
            </a:lvl1pPr>
          </a:lstStyle>
          <a:p>
            <a:r>
              <a:rPr lang="en-GB" sz="2600" b="0" i="0" dirty="0">
                <a:solidFill>
                  <a:srgbClr val="000000"/>
                </a:solidFill>
                <a:latin typeface="Lucida Grande"/>
                <a:ea typeface="Lucida Grande"/>
                <a:cs typeface="Lucida Grande"/>
              </a:rPr>
              <a:t>Chart/graph</a:t>
            </a:r>
            <a:endParaRPr lang="en-GB" dirty="0"/>
          </a:p>
        </p:txBody>
      </p:sp>
      <p:sp>
        <p:nvSpPr>
          <p:cNvPr id="8" name="Title Placeholder 1"/>
          <p:cNvSpPr>
            <a:spLocks noGrp="1"/>
          </p:cNvSpPr>
          <p:nvPr>
            <p:ph type="title"/>
          </p:nvPr>
        </p:nvSpPr>
        <p:spPr>
          <a:xfrm>
            <a:off x="609601" y="428515"/>
            <a:ext cx="8728079" cy="922130"/>
          </a:xfrm>
          <a:prstGeom prst="rect">
            <a:avLst/>
          </a:prstGeom>
        </p:spPr>
        <p:txBody>
          <a:bodyPr vert="horz" lIns="0" tIns="0" rIns="0" bIns="0" rtlCol="0" anchor="ctr">
            <a:normAutofit/>
          </a:bodyPr>
          <a:lstStyle/>
          <a:p>
            <a:r>
              <a:rPr lang="en-US"/>
              <a:t>Click to edit Master title style</a:t>
            </a:r>
            <a:endParaRPr lang="en-GB" dirty="0"/>
          </a:p>
        </p:txBody>
      </p:sp>
    </p:spTree>
    <p:extLst>
      <p:ext uri="{BB962C8B-B14F-4D97-AF65-F5344CB8AC3E}">
        <p14:creationId xmlns:p14="http://schemas.microsoft.com/office/powerpoint/2010/main" val="3720397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1">
    <p:bg>
      <p:bgPr>
        <a:solidFill>
          <a:srgbClr val="424A4F"/>
        </a:solidFill>
        <a:effectLst/>
      </p:bgPr>
    </p:bg>
    <p:spTree>
      <p:nvGrpSpPr>
        <p:cNvPr id="1" name=""/>
        <p:cNvGrpSpPr/>
        <p:nvPr/>
      </p:nvGrpSpPr>
      <p:grpSpPr>
        <a:xfrm>
          <a:off x="0" y="0"/>
          <a:ext cx="0" cy="0"/>
          <a:chOff x="0" y="0"/>
          <a:chExt cx="0" cy="0"/>
        </a:xfrm>
      </p:grpSpPr>
      <p:sp>
        <p:nvSpPr>
          <p:cNvPr id="13" name="Rectangle 12"/>
          <p:cNvSpPr/>
          <p:nvPr/>
        </p:nvSpPr>
        <p:spPr>
          <a:xfrm>
            <a:off x="-10854" y="4466534"/>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800"/>
          </a:p>
        </p:txBody>
      </p:sp>
      <p:sp>
        <p:nvSpPr>
          <p:cNvPr id="10" name="Title 1"/>
          <p:cNvSpPr>
            <a:spLocks noGrp="1"/>
          </p:cNvSpPr>
          <p:nvPr>
            <p:ph type="title" hasCustomPrompt="1"/>
          </p:nvPr>
        </p:nvSpPr>
        <p:spPr>
          <a:xfrm>
            <a:off x="582638" y="4607678"/>
            <a:ext cx="8263551" cy="916512"/>
          </a:xfrm>
        </p:spPr>
        <p:txBody>
          <a:bodyPr anchor="ctr">
            <a:normAutofit/>
          </a:bodyPr>
          <a:lstStyle>
            <a:lvl1pPr algn="l">
              <a:defRPr sz="2800" b="0" cap="none"/>
            </a:lvl1pPr>
          </a:lstStyle>
          <a:p>
            <a:r>
              <a:rPr lang="en-GB" dirty="0"/>
              <a:t>Click to edit master title style</a:t>
            </a: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8462" y="4466534"/>
            <a:ext cx="2463537" cy="1198800"/>
          </a:xfrm>
          <a:prstGeom prst="rect">
            <a:avLst/>
          </a:prstGeom>
        </p:spPr>
      </p:pic>
      <p:sp>
        <p:nvSpPr>
          <p:cNvPr id="5" name="Picture Placeholder 3"/>
          <p:cNvSpPr>
            <a:spLocks noGrp="1"/>
          </p:cNvSpPr>
          <p:nvPr>
            <p:ph type="pic" sz="quarter" idx="10"/>
          </p:nvPr>
        </p:nvSpPr>
        <p:spPr>
          <a:xfrm>
            <a:off x="-1059" y="-18854"/>
            <a:ext cx="12194117" cy="4466016"/>
          </a:xfrm>
          <a:noFill/>
        </p:spPr>
        <p:txBody>
          <a:bodyPr lIns="72000" tIns="72000"/>
          <a:lstStyle/>
          <a:p>
            <a:r>
              <a:rPr lang="en-US"/>
              <a:t>Click icon to add picture</a:t>
            </a:r>
            <a:endParaRPr lang="en-GB" dirty="0"/>
          </a:p>
        </p:txBody>
      </p:sp>
    </p:spTree>
    <p:extLst>
      <p:ext uri="{BB962C8B-B14F-4D97-AF65-F5344CB8AC3E}">
        <p14:creationId xmlns:p14="http://schemas.microsoft.com/office/powerpoint/2010/main" val="17131775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ext page bullet &amp; das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dirty="0"/>
          </a:p>
        </p:txBody>
      </p:sp>
      <p:sp>
        <p:nvSpPr>
          <p:cNvPr id="4" name="Content Placeholder 2"/>
          <p:cNvSpPr>
            <a:spLocks noGrp="1"/>
          </p:cNvSpPr>
          <p:nvPr>
            <p:ph idx="11" hasCustomPrompt="1"/>
          </p:nvPr>
        </p:nvSpPr>
        <p:spPr>
          <a:xfrm>
            <a:off x="617428" y="1557211"/>
            <a:ext cx="10972800" cy="4525963"/>
          </a:xfrm>
        </p:spPr>
        <p:txBody>
          <a:bodyPr/>
          <a:lstStyle>
            <a:lvl1pPr marL="266700" indent="-266700">
              <a:buFont typeface="Arial"/>
              <a:buChar char="•"/>
              <a:defRPr sz="2800">
                <a:latin typeface="Corbel"/>
                <a:cs typeface="Corbel"/>
              </a:defRPr>
            </a:lvl1pPr>
            <a:lvl2pPr marL="612000" indent="-288000" algn="l">
              <a:buClr>
                <a:srgbClr val="FF6600"/>
              </a:buClr>
              <a:buFont typeface="Corbel" panose="020B0503020204020204" pitchFamily="34" charset="0"/>
              <a:buChar char="−"/>
              <a:defRPr sz="2400">
                <a:latin typeface="Corbel"/>
                <a:cs typeface="Corbel"/>
              </a:defRPr>
            </a:lvl2pPr>
            <a:lvl3pPr marL="813600" indent="-234000">
              <a:buFont typeface="Arial"/>
              <a:buChar char="•"/>
              <a:defRPr sz="2000">
                <a:latin typeface="Corbel"/>
                <a:cs typeface="Corbel"/>
              </a:defRPr>
            </a:lvl3pPr>
          </a:lstStyle>
          <a:p>
            <a:pPr lvl="0"/>
            <a:r>
              <a:rPr lang="en-US" dirty="0"/>
              <a:t>Click to edit Master text styles </a:t>
            </a:r>
          </a:p>
          <a:p>
            <a:pPr lvl="1"/>
            <a:r>
              <a:rPr lang="en-US" dirty="0"/>
              <a:t>Second level</a:t>
            </a:r>
          </a:p>
          <a:p>
            <a:pPr lvl="2"/>
            <a:r>
              <a:rPr lang="en-US" dirty="0"/>
              <a:t>Third level</a:t>
            </a:r>
          </a:p>
        </p:txBody>
      </p:sp>
    </p:spTree>
    <p:extLst>
      <p:ext uri="{BB962C8B-B14F-4D97-AF65-F5344CB8AC3E}">
        <p14:creationId xmlns:p14="http://schemas.microsoft.com/office/powerpoint/2010/main" val="11368974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ext page numbered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dirty="0"/>
          </a:p>
        </p:txBody>
      </p:sp>
      <p:sp>
        <p:nvSpPr>
          <p:cNvPr id="4" name="Content Placeholder 2"/>
          <p:cNvSpPr>
            <a:spLocks noGrp="1"/>
          </p:cNvSpPr>
          <p:nvPr>
            <p:ph idx="11"/>
          </p:nvPr>
        </p:nvSpPr>
        <p:spPr>
          <a:xfrm>
            <a:off x="617428" y="1557211"/>
            <a:ext cx="10972800" cy="4525963"/>
          </a:xfrm>
        </p:spPr>
        <p:txBody>
          <a:bodyPr/>
          <a:lstStyle>
            <a:lvl1pPr marL="288000" indent="-324000">
              <a:buFont typeface="+mj-lt"/>
              <a:buAutoNum type="arabicPeriod"/>
              <a:defRPr sz="2800">
                <a:latin typeface="Corbel"/>
                <a:cs typeface="Corbel"/>
              </a:defRPr>
            </a:lvl1pPr>
            <a:lvl2pPr marL="648000" indent="-288000" algn="l">
              <a:buClr>
                <a:srgbClr val="FF6600"/>
              </a:buClr>
              <a:buFont typeface="+mj-lt"/>
              <a:buAutoNum type="romanLcPeriod"/>
              <a:defRPr sz="2400" baseline="0">
                <a:latin typeface="Corbel"/>
                <a:cs typeface="Corbel"/>
              </a:defRPr>
            </a:lvl2pPr>
            <a:lvl3pPr marL="579600" indent="0">
              <a:buFont typeface="Arial"/>
              <a:buNone/>
              <a:defRPr sz="2000">
                <a:latin typeface="Corbel"/>
                <a:cs typeface="Corbe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5272687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End slide">
    <p:bg>
      <p:bgPr>
        <a:solidFill>
          <a:srgbClr val="424A4F"/>
        </a:solidFill>
        <a:effectLst/>
      </p:bgPr>
    </p:bg>
    <p:spTree>
      <p:nvGrpSpPr>
        <p:cNvPr id="1" name=""/>
        <p:cNvGrpSpPr/>
        <p:nvPr/>
      </p:nvGrpSpPr>
      <p:grpSpPr>
        <a:xfrm>
          <a:off x="0" y="0"/>
          <a:ext cx="0" cy="0"/>
          <a:chOff x="0" y="0"/>
          <a:chExt cx="0" cy="0"/>
        </a:xfrm>
      </p:grpSpPr>
      <p:sp>
        <p:nvSpPr>
          <p:cNvPr id="5" name="Rectangle 4"/>
          <p:cNvSpPr/>
          <p:nvPr/>
        </p:nvSpPr>
        <p:spPr>
          <a:xfrm>
            <a:off x="1" y="4466533"/>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solidFill>
                <a:prstClr val="white"/>
              </a:solidFill>
            </a:endParaRPr>
          </a:p>
        </p:txBody>
      </p:sp>
      <p:pic>
        <p:nvPicPr>
          <p:cNvPr id="7" name="Picture 6"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51010" y="4466534"/>
            <a:ext cx="2339636" cy="1198801"/>
          </a:xfrm>
          <a:prstGeom prst="rect">
            <a:avLst/>
          </a:prstGeom>
        </p:spPr>
      </p:pic>
      <p:pic>
        <p:nvPicPr>
          <p:cNvPr id="8" name="Picture 7" descr="Music_Hall_Diagonal_6_long_lines_white-optimized1.png"/>
          <p:cNvPicPr>
            <a:picLocks noChangeAspect="1"/>
          </p:cNvPicPr>
          <p:nvPr/>
        </p:nvPicPr>
        <p:blipFill rotWithShape="1">
          <a:blip r:embed="rId3">
            <a:alphaModFix amt="40000"/>
            <a:extLst>
              <a:ext uri="{28A0092B-C50C-407E-A947-70E740481C1C}">
                <a14:useLocalDpi xmlns:a14="http://schemas.microsoft.com/office/drawing/2010/main" val="0"/>
              </a:ext>
            </a:extLst>
          </a:blip>
          <a:srcRect b="51132"/>
          <a:stretch/>
        </p:blipFill>
        <p:spPr>
          <a:xfrm>
            <a:off x="1" y="4158702"/>
            <a:ext cx="12192000" cy="307832"/>
          </a:xfrm>
          <a:prstGeom prst="rect">
            <a:avLst/>
          </a:prstGeom>
        </p:spPr>
      </p:pic>
      <p:pic>
        <p:nvPicPr>
          <p:cNvPr id="9" name="Picture 8" descr="Music_Hall_Diagonal_6_long_lines_white-optimized1.png"/>
          <p:cNvPicPr>
            <a:picLocks noChangeAspect="1"/>
          </p:cNvPicPr>
          <p:nvPr/>
        </p:nvPicPr>
        <p:blipFill rotWithShape="1">
          <a:blip r:embed="rId3">
            <a:alphaModFix amt="40000"/>
            <a:extLst>
              <a:ext uri="{28A0092B-C50C-407E-A947-70E740481C1C}">
                <a14:useLocalDpi xmlns:a14="http://schemas.microsoft.com/office/drawing/2010/main" val="0"/>
              </a:ext>
            </a:extLst>
          </a:blip>
          <a:srcRect b="51132"/>
          <a:stretch/>
        </p:blipFill>
        <p:spPr>
          <a:xfrm>
            <a:off x="1" y="5670454"/>
            <a:ext cx="12192000" cy="307832"/>
          </a:xfrm>
          <a:prstGeom prst="rect">
            <a:avLst/>
          </a:prstGeom>
        </p:spPr>
      </p:pic>
    </p:spTree>
    <p:extLst>
      <p:ext uri="{BB962C8B-B14F-4D97-AF65-F5344CB8AC3E}">
        <p14:creationId xmlns:p14="http://schemas.microsoft.com/office/powerpoint/2010/main" val="27834760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609600" y="6356351"/>
            <a:ext cx="2844800" cy="365125"/>
          </a:xfrm>
          <a:prstGeom prst="rect">
            <a:avLst/>
          </a:prstGeom>
        </p:spPr>
        <p:txBody>
          <a:bodyPr/>
          <a:lstStyle/>
          <a:p>
            <a:endParaRPr lang="en-GB">
              <a:solidFill>
                <a:prstClr val="black"/>
              </a:solidFill>
            </a:endParaRPr>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GB">
              <a:solidFill>
                <a:prstClr val="black"/>
              </a:solidFill>
            </a:endParaRPr>
          </a:p>
        </p:txBody>
      </p:sp>
      <p:sp>
        <p:nvSpPr>
          <p:cNvPr id="5" name="Slide Number Placeholder 4"/>
          <p:cNvSpPr>
            <a:spLocks noGrp="1"/>
          </p:cNvSpPr>
          <p:nvPr>
            <p:ph type="sldNum" sz="quarter" idx="12"/>
          </p:nvPr>
        </p:nvSpPr>
        <p:spPr>
          <a:xfrm>
            <a:off x="579217" y="6513014"/>
            <a:ext cx="430783" cy="338070"/>
          </a:xfrm>
          <a:prstGeom prst="rect">
            <a:avLst/>
          </a:prstGeom>
        </p:spPr>
        <p:txBody>
          <a:bodyPr/>
          <a:lstStyle/>
          <a:p>
            <a:fld id="{6B49BB3D-90E4-C946-BCF9-8FBC622A1A06}" type="slidenum">
              <a:rPr lang="en-GB" smtClean="0">
                <a:solidFill>
                  <a:prstClr val="white"/>
                </a:solidFill>
              </a:rPr>
              <a:pPr/>
              <a:t>‹#›</a:t>
            </a:fld>
            <a:endParaRPr lang="en-GB">
              <a:solidFill>
                <a:prstClr val="white"/>
              </a:solidFill>
            </a:endParaRPr>
          </a:p>
        </p:txBody>
      </p:sp>
    </p:spTree>
    <p:extLst>
      <p:ext uri="{BB962C8B-B14F-4D97-AF65-F5344CB8AC3E}">
        <p14:creationId xmlns:p14="http://schemas.microsoft.com/office/powerpoint/2010/main" val="13027977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cSld name="1_Section divider 1">
    <p:bg>
      <p:bgPr>
        <a:solidFill>
          <a:srgbClr val="424A4F"/>
        </a:solidFill>
        <a:effectLst/>
      </p:bgPr>
    </p:bg>
    <p:spTree>
      <p:nvGrpSpPr>
        <p:cNvPr id="1" name=""/>
        <p:cNvGrpSpPr/>
        <p:nvPr/>
      </p:nvGrpSpPr>
      <p:grpSpPr>
        <a:xfrm>
          <a:off x="0" y="0"/>
          <a:ext cx="0" cy="0"/>
          <a:chOff x="0" y="0"/>
          <a:chExt cx="0" cy="0"/>
        </a:xfrm>
      </p:grpSpPr>
      <p:sp>
        <p:nvSpPr>
          <p:cNvPr id="13" name="Rectangle 12"/>
          <p:cNvSpPr/>
          <p:nvPr/>
        </p:nvSpPr>
        <p:spPr>
          <a:xfrm>
            <a:off x="-10852" y="4466534"/>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GB" sz="1013">
              <a:solidFill>
                <a:prstClr val="white"/>
              </a:solidFill>
            </a:endParaRPr>
          </a:p>
        </p:txBody>
      </p:sp>
      <p:sp>
        <p:nvSpPr>
          <p:cNvPr id="10" name="Title 1"/>
          <p:cNvSpPr>
            <a:spLocks noGrp="1"/>
          </p:cNvSpPr>
          <p:nvPr>
            <p:ph type="title" hasCustomPrompt="1"/>
          </p:nvPr>
        </p:nvSpPr>
        <p:spPr>
          <a:xfrm>
            <a:off x="582641" y="4607678"/>
            <a:ext cx="8263551" cy="916512"/>
          </a:xfrm>
        </p:spPr>
        <p:txBody>
          <a:bodyPr anchor="ctr">
            <a:normAutofit/>
          </a:bodyPr>
          <a:lstStyle>
            <a:lvl1pPr algn="l">
              <a:defRPr sz="2025" b="0" cap="none"/>
            </a:lvl1pPr>
          </a:lstStyle>
          <a:p>
            <a:r>
              <a:rPr lang="en-GB" dirty="0"/>
              <a:t>Click to edit master title style</a:t>
            </a: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1817" y="4466534"/>
            <a:ext cx="3200185" cy="1198800"/>
          </a:xfrm>
          <a:prstGeom prst="rect">
            <a:avLst/>
          </a:prstGeom>
        </p:spPr>
      </p:pic>
    </p:spTree>
    <p:extLst>
      <p:ext uri="{BB962C8B-B14F-4D97-AF65-F5344CB8AC3E}">
        <p14:creationId xmlns:p14="http://schemas.microsoft.com/office/powerpoint/2010/main" val="19619968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2_Section divider 1">
    <p:bg>
      <p:bgPr>
        <a:solidFill>
          <a:srgbClr val="424A4F"/>
        </a:solidFill>
        <a:effectLst/>
      </p:bgPr>
    </p:bg>
    <p:spTree>
      <p:nvGrpSpPr>
        <p:cNvPr id="1" name=""/>
        <p:cNvGrpSpPr/>
        <p:nvPr/>
      </p:nvGrpSpPr>
      <p:grpSpPr>
        <a:xfrm>
          <a:off x="0" y="0"/>
          <a:ext cx="0" cy="0"/>
          <a:chOff x="0" y="0"/>
          <a:chExt cx="0" cy="0"/>
        </a:xfrm>
      </p:grpSpPr>
      <p:sp>
        <p:nvSpPr>
          <p:cNvPr id="13" name="Rectangle 12"/>
          <p:cNvSpPr/>
          <p:nvPr/>
        </p:nvSpPr>
        <p:spPr>
          <a:xfrm>
            <a:off x="-10852" y="4466534"/>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GB" sz="1013">
              <a:solidFill>
                <a:prstClr val="white"/>
              </a:solidFill>
            </a:endParaRPr>
          </a:p>
        </p:txBody>
      </p:sp>
      <p:sp>
        <p:nvSpPr>
          <p:cNvPr id="10" name="Title 1"/>
          <p:cNvSpPr>
            <a:spLocks noGrp="1"/>
          </p:cNvSpPr>
          <p:nvPr>
            <p:ph type="title" hasCustomPrompt="1"/>
          </p:nvPr>
        </p:nvSpPr>
        <p:spPr>
          <a:xfrm>
            <a:off x="582641" y="4607678"/>
            <a:ext cx="8263551" cy="916512"/>
          </a:xfrm>
        </p:spPr>
        <p:txBody>
          <a:bodyPr anchor="ctr">
            <a:normAutofit/>
          </a:bodyPr>
          <a:lstStyle>
            <a:lvl1pPr algn="l">
              <a:defRPr sz="2025" b="0" cap="none"/>
            </a:lvl1pPr>
          </a:lstStyle>
          <a:p>
            <a:r>
              <a:rPr lang="en-GB" dirty="0"/>
              <a:t>Click to edit master title style</a:t>
            </a: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1817" y="4466534"/>
            <a:ext cx="3200185" cy="1198800"/>
          </a:xfrm>
          <a:prstGeom prst="rect">
            <a:avLst/>
          </a:prstGeom>
        </p:spPr>
      </p:pic>
    </p:spTree>
    <p:extLst>
      <p:ext uri="{BB962C8B-B14F-4D97-AF65-F5344CB8AC3E}">
        <p14:creationId xmlns:p14="http://schemas.microsoft.com/office/powerpoint/2010/main" val="928748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77082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3">
    <p:bg>
      <p:bgPr>
        <a:solidFill>
          <a:srgbClr val="FFFFFE"/>
        </a:solidFill>
        <a:effectLst/>
      </p:bgPr>
    </p:bg>
    <p:spTree>
      <p:nvGrpSpPr>
        <p:cNvPr id="1" name=""/>
        <p:cNvGrpSpPr/>
        <p:nvPr/>
      </p:nvGrpSpPr>
      <p:grpSpPr>
        <a:xfrm>
          <a:off x="0" y="0"/>
          <a:ext cx="0" cy="0"/>
          <a:chOff x="0" y="0"/>
          <a:chExt cx="0" cy="0"/>
        </a:xfrm>
      </p:grpSpPr>
      <p:sp>
        <p:nvSpPr>
          <p:cNvPr id="5" name="Rectangle 4"/>
          <p:cNvSpPr/>
          <p:nvPr/>
        </p:nvSpPr>
        <p:spPr>
          <a:xfrm>
            <a:off x="1" y="4466533"/>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800" dirty="0"/>
          </a:p>
        </p:txBody>
      </p:sp>
      <p:sp>
        <p:nvSpPr>
          <p:cNvPr id="6" name="Title 1"/>
          <p:cNvSpPr>
            <a:spLocks noGrp="1"/>
          </p:cNvSpPr>
          <p:nvPr>
            <p:ph type="title" hasCustomPrompt="1"/>
          </p:nvPr>
        </p:nvSpPr>
        <p:spPr>
          <a:xfrm>
            <a:off x="582638" y="4616845"/>
            <a:ext cx="8144153" cy="916512"/>
          </a:xfrm>
        </p:spPr>
        <p:txBody>
          <a:bodyPr anchor="ctr">
            <a:normAutofit/>
          </a:bodyPr>
          <a:lstStyle>
            <a:lvl1pPr algn="l">
              <a:defRPr sz="2800" b="0" cap="none"/>
            </a:lvl1pPr>
          </a:lstStyle>
          <a:p>
            <a:r>
              <a:rPr lang="en-GB" dirty="0"/>
              <a:t>Click to edit master title style</a:t>
            </a:r>
          </a:p>
        </p:txBody>
      </p:sp>
      <p:pic>
        <p:nvPicPr>
          <p:cNvPr id="7" name="Picture 6"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94448" y="4466534"/>
            <a:ext cx="2396197" cy="1198801"/>
          </a:xfrm>
          <a:prstGeom prst="rect">
            <a:avLst/>
          </a:prstGeom>
        </p:spPr>
      </p:pic>
      <p:sp>
        <p:nvSpPr>
          <p:cNvPr id="8" name="Picture Placeholder 3"/>
          <p:cNvSpPr>
            <a:spLocks noGrp="1"/>
          </p:cNvSpPr>
          <p:nvPr>
            <p:ph type="pic" sz="quarter" idx="10"/>
          </p:nvPr>
        </p:nvSpPr>
        <p:spPr>
          <a:xfrm>
            <a:off x="-1059" y="-1"/>
            <a:ext cx="12194117" cy="4466531"/>
          </a:xfrm>
          <a:noFill/>
        </p:spPr>
        <p:txBody>
          <a:bodyPr lIns="72000" tIns="72000"/>
          <a:lstStyle/>
          <a:p>
            <a:r>
              <a:rPr lang="en-US"/>
              <a:t>Click icon to add picture</a:t>
            </a:r>
            <a:endParaRPr lang="en-GB" dirty="0"/>
          </a:p>
        </p:txBody>
      </p:sp>
    </p:spTree>
    <p:extLst>
      <p:ext uri="{BB962C8B-B14F-4D97-AF65-F5344CB8AC3E}">
        <p14:creationId xmlns:p14="http://schemas.microsoft.com/office/powerpoint/2010/main" val="261027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ext page 1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771375"/>
            <a:ext cx="5206632" cy="4363278"/>
          </a:xfrm>
        </p:spPr>
        <p:txBody>
          <a:bodyPr/>
          <a:lstStyle>
            <a:lvl1pPr marL="342900" indent="-342900">
              <a:buFont typeface="Arial" panose="020B0604020202020204" pitchFamily="34" charset="0"/>
              <a:buChar char="•"/>
              <a:defRPr/>
            </a:lvl1pPr>
            <a:lvl2pPr marL="342900" indent="-342900">
              <a:buFont typeface="Arial" panose="020B0604020202020204" pitchFamily="34" charset="0"/>
              <a:buChar char="•"/>
              <a:defRPr/>
            </a:lvl2pPr>
            <a:lvl3pPr marL="344488" indent="-342900">
              <a:buFont typeface="Arial" panose="020B0604020202020204" pitchFamily="34" charset="0"/>
              <a:buChar char="•"/>
              <a:defRPr/>
            </a:lvl3pPr>
            <a:lvl4pPr marL="344488" indent="-342900">
              <a:buFont typeface="Arial" panose="020B0604020202020204" pitchFamily="34" charset="0"/>
              <a:buChar char="•"/>
              <a:defRPr/>
            </a:lvl4pPr>
            <a:lvl5pPr marL="344488" indent="-342900">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Content Placeholder 8"/>
          <p:cNvSpPr>
            <a:spLocks noGrp="1"/>
          </p:cNvSpPr>
          <p:nvPr>
            <p:ph sz="quarter" idx="13"/>
          </p:nvPr>
        </p:nvSpPr>
        <p:spPr>
          <a:xfrm>
            <a:off x="6214533" y="1771375"/>
            <a:ext cx="5367867" cy="4363950"/>
          </a:xfrm>
        </p:spPr>
        <p:txBody>
          <a:bodyPr/>
          <a:lstStyle>
            <a:lvl1pPr marL="342900" indent="-342900">
              <a:buSzPct val="120000"/>
              <a:buFont typeface="Arial" panose="020B0604020202020204" pitchFamily="34" charset="0"/>
              <a:buChar char="•"/>
              <a:defRPr/>
            </a:lvl1pPr>
            <a:lvl2pPr marL="342900" indent="-342900">
              <a:buSzPct val="120000"/>
              <a:buFont typeface="Arial" panose="020B0604020202020204" pitchFamily="34" charset="0"/>
              <a:buChar char="•"/>
              <a:defRPr/>
            </a:lvl2pPr>
            <a:lvl3pPr marL="344488" indent="-342900">
              <a:buSzPct val="120000"/>
              <a:buFont typeface="Arial" panose="020B0604020202020204" pitchFamily="34" charset="0"/>
              <a:buChar char="•"/>
              <a:defRPr/>
            </a:lvl3pPr>
            <a:lvl4pPr marL="344488" indent="-342900">
              <a:buSzPct val="120000"/>
              <a:buFont typeface="Arial" panose="020B0604020202020204" pitchFamily="34" charset="0"/>
              <a:buChar char="•"/>
              <a:defRPr/>
            </a:lvl4pPr>
            <a:lvl5pPr marL="344488" indent="-342900">
              <a:buSzPct val="120000"/>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itle Placeholder 1"/>
          <p:cNvSpPr>
            <a:spLocks noGrp="1"/>
          </p:cNvSpPr>
          <p:nvPr>
            <p:ph type="title"/>
          </p:nvPr>
        </p:nvSpPr>
        <p:spPr>
          <a:xfrm>
            <a:off x="609601" y="437942"/>
            <a:ext cx="8728079" cy="881811"/>
          </a:xfrm>
          <a:prstGeom prst="rect">
            <a:avLst/>
          </a:prstGeom>
        </p:spPr>
        <p:txBody>
          <a:bodyPr vert="horz" lIns="0" tIns="0" rIns="0" bIns="0" rtlCol="0" anchor="ctr">
            <a:normAutofit/>
          </a:bodyPr>
          <a:lstStyle/>
          <a:p>
            <a:r>
              <a:rPr lang="en-US" dirty="0"/>
              <a:t>Click to edit Master title style</a:t>
            </a:r>
            <a:endParaRPr lang="en-GB" dirty="0"/>
          </a:p>
        </p:txBody>
      </p:sp>
    </p:spTree>
    <p:extLst>
      <p:ext uri="{BB962C8B-B14F-4D97-AF65-F5344CB8AC3E}">
        <p14:creationId xmlns:p14="http://schemas.microsoft.com/office/powerpoint/2010/main" val="36150378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Text page 2 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marL="342900" indent="-342900">
              <a:buFont typeface="Arial" panose="020B0604020202020204" pitchFamily="34" charset="0"/>
              <a:buChar char="•"/>
              <a:defRPr sz="2400"/>
            </a:lvl1pPr>
            <a:lvl2pPr marL="342900" indent="-342900">
              <a:buFont typeface="Arial" panose="020B0604020202020204" pitchFamily="34" charset="0"/>
              <a:buChar char="•"/>
              <a:defRPr sz="2400"/>
            </a:lvl2pPr>
            <a:lvl3pPr marL="287338" indent="-285750">
              <a:buFont typeface="Arial" panose="020B0604020202020204" pitchFamily="34" charset="0"/>
              <a:buChar char="•"/>
              <a:defRPr sz="2200"/>
            </a:lvl3pPr>
            <a:lvl4pPr marL="287338" indent="-285750">
              <a:buFont typeface="Arial" panose="020B0604020202020204" pitchFamily="34" charset="0"/>
              <a:buChar char="•"/>
              <a:defRPr sz="1800"/>
            </a:lvl4pPr>
            <a:lvl5pPr marL="287338" indent="-285750">
              <a:buFont typeface="Arial" panose="020B0604020202020204" pitchFamily="34" charset="0"/>
              <a:buChar char="•"/>
              <a:defRPr sz="18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93368" y="1535113"/>
            <a:ext cx="5389033" cy="63976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marL="342900" indent="-342900">
              <a:buFont typeface="Arial" panose="020B0604020202020204" pitchFamily="34" charset="0"/>
              <a:buChar char="•"/>
              <a:defRPr sz="2400"/>
            </a:lvl1pPr>
            <a:lvl2pPr marL="342900" indent="-342900">
              <a:buFont typeface="Arial" panose="020B0604020202020204" pitchFamily="34" charset="0"/>
              <a:buChar char="•"/>
              <a:defRPr sz="2400"/>
            </a:lvl2pPr>
            <a:lvl3pPr marL="287338" indent="-285750">
              <a:buFont typeface="Arial" panose="020B0604020202020204" pitchFamily="34" charset="0"/>
              <a:buChar char="•"/>
              <a:defRPr sz="2200"/>
            </a:lvl3pPr>
            <a:lvl4pPr marL="287338" indent="-285750">
              <a:buFont typeface="Arial" panose="020B0604020202020204" pitchFamily="34" charset="0"/>
              <a:buChar char="•"/>
              <a:defRPr sz="1800"/>
            </a:lvl4pPr>
            <a:lvl5pPr marL="287338" indent="-285750">
              <a:buFont typeface="Arial" panose="020B0604020202020204" pitchFamily="34" charset="0"/>
              <a:buChar char="•"/>
              <a:defRPr sz="18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1702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page 3 singl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Content Placeholder 2"/>
          <p:cNvSpPr>
            <a:spLocks noGrp="1"/>
          </p:cNvSpPr>
          <p:nvPr>
            <p:ph idx="1"/>
          </p:nvPr>
        </p:nvSpPr>
        <p:spPr>
          <a:xfrm>
            <a:off x="609600" y="1629552"/>
            <a:ext cx="10972800" cy="4363278"/>
          </a:xfrm>
        </p:spPr>
        <p:txBody>
          <a:bodyPr/>
          <a:lstStyle/>
          <a:p>
            <a:pPr lvl="0"/>
            <a:r>
              <a:rPr lang="en-US"/>
              <a:t>Click to edit Master text styles</a:t>
            </a:r>
          </a:p>
        </p:txBody>
      </p:sp>
    </p:spTree>
    <p:extLst>
      <p:ext uri="{BB962C8B-B14F-4D97-AF65-F5344CB8AC3E}">
        <p14:creationId xmlns:p14="http://schemas.microsoft.com/office/powerpoint/2010/main" val="39810140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Picture page 1">
    <p:bg>
      <p:bgPr>
        <a:solidFill>
          <a:srgbClr val="FFFFFE"/>
        </a:solidFill>
        <a:effectLst/>
      </p:bgPr>
    </p:bg>
    <p:spTree>
      <p:nvGrpSpPr>
        <p:cNvPr id="1" name=""/>
        <p:cNvGrpSpPr/>
        <p:nvPr/>
      </p:nvGrpSpPr>
      <p:grpSpPr>
        <a:xfrm>
          <a:off x="0" y="0"/>
          <a:ext cx="0" cy="0"/>
          <a:chOff x="0" y="0"/>
          <a:chExt cx="0" cy="0"/>
        </a:xfrm>
      </p:grpSpPr>
      <p:pic>
        <p:nvPicPr>
          <p:cNvPr id="9" name="Picture 8"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10887" y="430698"/>
            <a:ext cx="1681113" cy="865429"/>
          </a:xfrm>
          <a:prstGeom prst="rect">
            <a:avLst/>
          </a:prstGeom>
        </p:spPr>
      </p:pic>
      <p:sp>
        <p:nvSpPr>
          <p:cNvPr id="10" name="Picture Placeholder 3"/>
          <p:cNvSpPr>
            <a:spLocks noGrp="1"/>
          </p:cNvSpPr>
          <p:nvPr>
            <p:ph type="pic" sz="quarter" idx="10"/>
          </p:nvPr>
        </p:nvSpPr>
        <p:spPr>
          <a:xfrm>
            <a:off x="7310" y="0"/>
            <a:ext cx="12194117" cy="6858000"/>
          </a:xfrm>
          <a:noFill/>
        </p:spPr>
        <p:txBody>
          <a:bodyPr lIns="72000" tIns="72000"/>
          <a:lstStyle/>
          <a:p>
            <a:r>
              <a:rPr lang="en-US"/>
              <a:t>Click icon to add picture</a:t>
            </a:r>
            <a:endParaRPr lang="en-GB" dirty="0"/>
          </a:p>
        </p:txBody>
      </p:sp>
    </p:spTree>
    <p:extLst>
      <p:ext uri="{BB962C8B-B14F-4D97-AF65-F5344CB8AC3E}">
        <p14:creationId xmlns:p14="http://schemas.microsoft.com/office/powerpoint/2010/main" val="36342247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page 2">
    <p:spTree>
      <p:nvGrpSpPr>
        <p:cNvPr id="1" name=""/>
        <p:cNvGrpSpPr/>
        <p:nvPr/>
      </p:nvGrpSpPr>
      <p:grpSpPr>
        <a:xfrm>
          <a:off x="0" y="0"/>
          <a:ext cx="0" cy="0"/>
          <a:chOff x="0" y="0"/>
          <a:chExt cx="0" cy="0"/>
        </a:xfrm>
      </p:grpSpPr>
      <p:sp>
        <p:nvSpPr>
          <p:cNvPr id="6" name="Picture Placeholder 3"/>
          <p:cNvSpPr>
            <a:spLocks noGrp="1"/>
          </p:cNvSpPr>
          <p:nvPr>
            <p:ph type="pic" sz="quarter" idx="10"/>
          </p:nvPr>
        </p:nvSpPr>
        <p:spPr>
          <a:xfrm>
            <a:off x="-11544" y="1346800"/>
            <a:ext cx="12194117" cy="5505174"/>
          </a:xfrm>
          <a:noFill/>
        </p:spPr>
        <p:txBody>
          <a:bodyPr lIns="72000" tIns="72000"/>
          <a:lstStyle/>
          <a:p>
            <a:r>
              <a:rPr lang="en-US"/>
              <a:t>Click icon to add picture</a:t>
            </a:r>
            <a:endParaRPr lang="en-GB" dirty="0"/>
          </a:p>
        </p:txBody>
      </p:sp>
      <p:sp>
        <p:nvSpPr>
          <p:cNvPr id="4" name="TextBox 3"/>
          <p:cNvSpPr txBox="1"/>
          <p:nvPr/>
        </p:nvSpPr>
        <p:spPr>
          <a:xfrm>
            <a:off x="102634" y="1090353"/>
            <a:ext cx="184731" cy="369332"/>
          </a:xfrm>
          <a:prstGeom prst="rect">
            <a:avLst/>
          </a:prstGeom>
          <a:noFill/>
        </p:spPr>
        <p:txBody>
          <a:bodyPr wrap="none" rtlCol="0">
            <a:spAutoFit/>
          </a:bodyPr>
          <a:lstStyle/>
          <a:p>
            <a:endParaRPr lang="en-US" sz="1800" dirty="0"/>
          </a:p>
        </p:txBody>
      </p:sp>
      <p:sp>
        <p:nvSpPr>
          <p:cNvPr id="9" name="Title Placeholder 1"/>
          <p:cNvSpPr>
            <a:spLocks noGrp="1"/>
          </p:cNvSpPr>
          <p:nvPr>
            <p:ph type="title"/>
          </p:nvPr>
        </p:nvSpPr>
        <p:spPr>
          <a:xfrm>
            <a:off x="609601" y="466223"/>
            <a:ext cx="8728079" cy="821898"/>
          </a:xfrm>
          <a:prstGeom prst="rect">
            <a:avLst/>
          </a:prstGeom>
        </p:spPr>
        <p:txBody>
          <a:bodyPr vert="horz" lIns="0" tIns="0" rIns="0" bIns="0" rtlCol="0" anchor="ctr">
            <a:normAutofit/>
          </a:bodyPr>
          <a:lstStyle/>
          <a:p>
            <a:r>
              <a:rPr lang="en-US" dirty="0"/>
              <a:t>Click to edit Master title style</a:t>
            </a:r>
            <a:endParaRPr lang="en-GB" dirty="0"/>
          </a:p>
        </p:txBody>
      </p:sp>
    </p:spTree>
    <p:extLst>
      <p:ext uri="{BB962C8B-B14F-4D97-AF65-F5344CB8AC3E}">
        <p14:creationId xmlns:p14="http://schemas.microsoft.com/office/powerpoint/2010/main" val="3846703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theme" Target="../theme/theme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19" Type="http://schemas.openxmlformats.org/officeDocument/2006/relationships/image" Target="../media/image1.png"/><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E"/>
        </a:solidFill>
        <a:effectLst/>
      </p:bgPr>
    </p:bg>
    <p:spTree>
      <p:nvGrpSpPr>
        <p:cNvPr id="1" name=""/>
        <p:cNvGrpSpPr/>
        <p:nvPr/>
      </p:nvGrpSpPr>
      <p:grpSpPr>
        <a:xfrm>
          <a:off x="0" y="0"/>
          <a:ext cx="0" cy="0"/>
          <a:chOff x="0" y="0"/>
          <a:chExt cx="0" cy="0"/>
        </a:xfrm>
      </p:grpSpPr>
      <p:sp>
        <p:nvSpPr>
          <p:cNvPr id="8" name="Rectangle 7"/>
          <p:cNvSpPr/>
          <p:nvPr/>
        </p:nvSpPr>
        <p:spPr>
          <a:xfrm>
            <a:off x="0" y="431215"/>
            <a:ext cx="12192000" cy="909270"/>
          </a:xfrm>
          <a:prstGeom prst="rect">
            <a:avLst/>
          </a:prstGeom>
          <a:solidFill>
            <a:srgbClr val="2630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solidFill>
                <a:srgbClr val="7E99A9"/>
              </a:solidFill>
            </a:endParaRPr>
          </a:p>
        </p:txBody>
      </p:sp>
      <p:sp>
        <p:nvSpPr>
          <p:cNvPr id="2" name="Title Placeholder 1"/>
          <p:cNvSpPr>
            <a:spLocks noGrp="1"/>
          </p:cNvSpPr>
          <p:nvPr>
            <p:ph type="title"/>
          </p:nvPr>
        </p:nvSpPr>
        <p:spPr>
          <a:xfrm>
            <a:off x="609601" y="468796"/>
            <a:ext cx="8728079" cy="829144"/>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609600" y="1600201"/>
            <a:ext cx="10972800" cy="4479235"/>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7" name="Picture 6" descr="RHUL_Master_logo_RGB.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947281" y="430695"/>
            <a:ext cx="1830255" cy="909789"/>
          </a:xfrm>
          <a:prstGeom prst="rect">
            <a:avLst/>
          </a:prstGeom>
        </p:spPr>
      </p:pic>
    </p:spTree>
    <p:extLst>
      <p:ext uri="{BB962C8B-B14F-4D97-AF65-F5344CB8AC3E}">
        <p14:creationId xmlns:p14="http://schemas.microsoft.com/office/powerpoint/2010/main" val="13303156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81" r:id="rId19"/>
  </p:sldLayoutIdLst>
  <p:txStyles>
    <p:titleStyle>
      <a:lvl1pPr algn="l" defTabSz="457200" rtl="0" eaLnBrk="1" latinLnBrk="0" hangingPunct="1">
        <a:spcBef>
          <a:spcPct val="0"/>
        </a:spcBef>
        <a:buNone/>
        <a:defRPr sz="2800" kern="1200">
          <a:solidFill>
            <a:srgbClr val="FFFFFF"/>
          </a:solidFill>
          <a:latin typeface="+mj-lt"/>
          <a:ea typeface="+mj-ea"/>
          <a:cs typeface="+mj-cs"/>
        </a:defRPr>
      </a:lvl1pPr>
    </p:titleStyle>
    <p:bodyStyle>
      <a:lvl1pPr marL="0" indent="0" algn="l" defTabSz="457200" rtl="0" eaLnBrk="1" latinLnBrk="0" hangingPunct="1">
        <a:lnSpc>
          <a:spcPct val="100000"/>
        </a:lnSpc>
        <a:spcBef>
          <a:spcPts val="1200"/>
        </a:spcBef>
        <a:buFont typeface="Arial"/>
        <a:buNone/>
        <a:defRPr sz="2400" kern="1200">
          <a:solidFill>
            <a:schemeClr val="tx1"/>
          </a:solidFill>
          <a:latin typeface="+mn-lt"/>
          <a:ea typeface="+mn-ea"/>
          <a:cs typeface="+mn-cs"/>
        </a:defRPr>
      </a:lvl1pPr>
      <a:lvl2pPr marL="0" indent="0" algn="l" defTabSz="457200" rtl="0" eaLnBrk="1" latinLnBrk="0" hangingPunct="1">
        <a:spcBef>
          <a:spcPts val="1200"/>
        </a:spcBef>
        <a:buFont typeface="Arial"/>
        <a:buNone/>
        <a:defRPr sz="2400" kern="1200">
          <a:solidFill>
            <a:schemeClr val="tx1"/>
          </a:solidFill>
          <a:latin typeface="+mn-lt"/>
          <a:ea typeface="+mn-ea"/>
          <a:cs typeface="+mn-cs"/>
        </a:defRPr>
      </a:lvl2pPr>
      <a:lvl3pPr marL="1588" indent="0" algn="l" defTabSz="457200" rtl="0" eaLnBrk="1" latinLnBrk="0" hangingPunct="1">
        <a:spcBef>
          <a:spcPts val="1200"/>
        </a:spcBef>
        <a:buFont typeface="Arial"/>
        <a:buNone/>
        <a:defRPr sz="2200" kern="1200">
          <a:solidFill>
            <a:schemeClr val="tx1"/>
          </a:solidFill>
          <a:latin typeface="+mn-lt"/>
          <a:ea typeface="+mn-ea"/>
          <a:cs typeface="+mn-cs"/>
        </a:defRPr>
      </a:lvl3pPr>
      <a:lvl4pPr marL="1588" indent="0" algn="l" defTabSz="457200" rtl="0" eaLnBrk="1" latinLnBrk="0" hangingPunct="1">
        <a:spcBef>
          <a:spcPts val="1200"/>
        </a:spcBef>
        <a:buFont typeface="Arial"/>
        <a:buNone/>
        <a:defRPr sz="2000" kern="1200">
          <a:solidFill>
            <a:schemeClr val="tx1"/>
          </a:solidFill>
          <a:latin typeface="+mn-lt"/>
          <a:ea typeface="+mn-ea"/>
          <a:cs typeface="+mn-cs"/>
        </a:defRPr>
      </a:lvl4pPr>
      <a:lvl5pPr marL="1588" indent="0" algn="l" defTabSz="457200" rtl="0" eaLnBrk="1" latinLnBrk="0" hangingPunct="1">
        <a:spcBef>
          <a:spcPts val="12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E"/>
        </a:solidFill>
        <a:effectLst/>
      </p:bgPr>
    </p:bg>
    <p:spTree>
      <p:nvGrpSpPr>
        <p:cNvPr id="1" name=""/>
        <p:cNvGrpSpPr/>
        <p:nvPr/>
      </p:nvGrpSpPr>
      <p:grpSpPr>
        <a:xfrm>
          <a:off x="0" y="0"/>
          <a:ext cx="0" cy="0"/>
          <a:chOff x="0" y="0"/>
          <a:chExt cx="0" cy="0"/>
        </a:xfrm>
      </p:grpSpPr>
      <p:sp>
        <p:nvSpPr>
          <p:cNvPr id="8" name="Rectangle 7"/>
          <p:cNvSpPr/>
          <p:nvPr/>
        </p:nvSpPr>
        <p:spPr>
          <a:xfrm>
            <a:off x="0" y="431215"/>
            <a:ext cx="12192000" cy="909270"/>
          </a:xfrm>
          <a:prstGeom prst="rect">
            <a:avLst/>
          </a:prstGeom>
          <a:solidFill>
            <a:srgbClr val="2630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rgbClr val="7E99A9"/>
              </a:solidFill>
            </a:endParaRPr>
          </a:p>
        </p:txBody>
      </p:sp>
      <p:sp>
        <p:nvSpPr>
          <p:cNvPr id="2" name="Title Placeholder 1"/>
          <p:cNvSpPr>
            <a:spLocks noGrp="1"/>
          </p:cNvSpPr>
          <p:nvPr>
            <p:ph type="title"/>
          </p:nvPr>
        </p:nvSpPr>
        <p:spPr>
          <a:xfrm>
            <a:off x="609601" y="430696"/>
            <a:ext cx="8728079" cy="829144"/>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609600" y="1600201"/>
            <a:ext cx="10972800" cy="4479235"/>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7" name="Picture 6" descr="RHUL_Master_logo_RGB.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9947281" y="430695"/>
            <a:ext cx="1830255" cy="909789"/>
          </a:xfrm>
          <a:prstGeom prst="rect">
            <a:avLst/>
          </a:prstGeom>
        </p:spPr>
      </p:pic>
    </p:spTree>
    <p:extLst>
      <p:ext uri="{BB962C8B-B14F-4D97-AF65-F5344CB8AC3E}">
        <p14:creationId xmlns:p14="http://schemas.microsoft.com/office/powerpoint/2010/main" val="299288323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Lst>
  <p:txStyles>
    <p:titleStyle>
      <a:lvl1pPr algn="l" defTabSz="457200" rtl="0" eaLnBrk="1" latinLnBrk="0" hangingPunct="1">
        <a:spcBef>
          <a:spcPct val="0"/>
        </a:spcBef>
        <a:buNone/>
        <a:defRPr sz="2800" kern="1200">
          <a:solidFill>
            <a:srgbClr val="FFFFFF"/>
          </a:solidFill>
          <a:latin typeface="+mj-lt"/>
          <a:ea typeface="+mj-ea"/>
          <a:cs typeface="+mj-cs"/>
        </a:defRPr>
      </a:lvl1pPr>
    </p:titleStyle>
    <p:bodyStyle>
      <a:lvl1pPr marL="0" indent="0" algn="l" defTabSz="457200" rtl="0" eaLnBrk="1" latinLnBrk="0" hangingPunct="1">
        <a:lnSpc>
          <a:spcPct val="100000"/>
        </a:lnSpc>
        <a:spcBef>
          <a:spcPts val="1200"/>
        </a:spcBef>
        <a:buFont typeface="Arial"/>
        <a:buNone/>
        <a:defRPr sz="2400" kern="1200">
          <a:solidFill>
            <a:schemeClr val="tx1"/>
          </a:solidFill>
          <a:latin typeface="+mn-lt"/>
          <a:ea typeface="+mn-ea"/>
          <a:cs typeface="+mn-cs"/>
        </a:defRPr>
      </a:lvl1pPr>
      <a:lvl2pPr marL="0" indent="0" algn="l" defTabSz="457200" rtl="0" eaLnBrk="1" latinLnBrk="0" hangingPunct="1">
        <a:spcBef>
          <a:spcPts val="1200"/>
        </a:spcBef>
        <a:buFont typeface="Arial"/>
        <a:buNone/>
        <a:defRPr sz="2400" kern="1200">
          <a:solidFill>
            <a:schemeClr val="tx1"/>
          </a:solidFill>
          <a:latin typeface="+mn-lt"/>
          <a:ea typeface="+mn-ea"/>
          <a:cs typeface="+mn-cs"/>
        </a:defRPr>
      </a:lvl2pPr>
      <a:lvl3pPr marL="1588" indent="0" algn="l" defTabSz="457200" rtl="0" eaLnBrk="1" latinLnBrk="0" hangingPunct="1">
        <a:spcBef>
          <a:spcPts val="1200"/>
        </a:spcBef>
        <a:buFont typeface="Arial"/>
        <a:buNone/>
        <a:defRPr sz="2200" kern="1200">
          <a:solidFill>
            <a:schemeClr val="tx1"/>
          </a:solidFill>
          <a:latin typeface="+mn-lt"/>
          <a:ea typeface="+mn-ea"/>
          <a:cs typeface="+mn-cs"/>
        </a:defRPr>
      </a:lvl3pPr>
      <a:lvl4pPr marL="1588" indent="0" algn="l" defTabSz="457200" rtl="0" eaLnBrk="1" latinLnBrk="0" hangingPunct="1">
        <a:spcBef>
          <a:spcPts val="1200"/>
        </a:spcBef>
        <a:buFont typeface="Arial"/>
        <a:buNone/>
        <a:defRPr sz="2000" kern="1200">
          <a:solidFill>
            <a:schemeClr val="tx1"/>
          </a:solidFill>
          <a:latin typeface="+mn-lt"/>
          <a:ea typeface="+mn-ea"/>
          <a:cs typeface="+mn-cs"/>
        </a:defRPr>
      </a:lvl4pPr>
      <a:lvl5pPr marL="1588" indent="0" algn="l" defTabSz="457200" rtl="0" eaLnBrk="1" latinLnBrk="0" hangingPunct="1">
        <a:spcBef>
          <a:spcPts val="12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G"/></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38.svg"/><Relationship Id="rId7" Type="http://schemas.openxmlformats.org/officeDocument/2006/relationships/image" Target="../media/image42.svg"/><Relationship Id="rId2" Type="http://schemas.openxmlformats.org/officeDocument/2006/relationships/image" Target="../media/image28.png"/><Relationship Id="rId1" Type="http://schemas.openxmlformats.org/officeDocument/2006/relationships/slideLayout" Target="../slideLayouts/slideLayout10.xml"/><Relationship Id="rId6" Type="http://schemas.openxmlformats.org/officeDocument/2006/relationships/image" Target="../media/image30.png"/><Relationship Id="rId11" Type="http://schemas.openxmlformats.org/officeDocument/2006/relationships/image" Target="../media/image46.svg"/><Relationship Id="rId5" Type="http://schemas.openxmlformats.org/officeDocument/2006/relationships/image" Target="../media/image40.svg"/><Relationship Id="rId10" Type="http://schemas.openxmlformats.org/officeDocument/2006/relationships/image" Target="../media/image32.png"/><Relationship Id="rId4" Type="http://schemas.openxmlformats.org/officeDocument/2006/relationships/image" Target="../media/image29.png"/><Relationship Id="rId9" Type="http://schemas.openxmlformats.org/officeDocument/2006/relationships/image" Target="../media/image44.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8" Type="http://schemas.openxmlformats.org/officeDocument/2006/relationships/hyperlink" Target="https://bit.ly/PSreviewservice" TargetMode="External"/><Relationship Id="rId3" Type="http://schemas.openxmlformats.org/officeDocument/2006/relationships/image" Target="../media/image7.jpeg"/><Relationship Id="rId7" Type="http://schemas.openxmlformats.org/officeDocument/2006/relationships/hyperlink" Target="http://www.royalholloway.ac.uk/student-life/visit-royal-holloway/open-days/"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s://www.royalholloway.ac.uk/chat/" TargetMode="External"/><Relationship Id="rId5" Type="http://schemas.openxmlformats.org/officeDocument/2006/relationships/hyperlink" Target="http://www.royalholloway.ac.uk/virtual-experience" TargetMode="External"/><Relationship Id="rId4" Type="http://schemas.openxmlformats.org/officeDocument/2006/relationships/image" Target="../media/image8.JP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1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9.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png"/><Relationship Id="rId1" Type="http://schemas.openxmlformats.org/officeDocument/2006/relationships/slideLayout" Target="../slideLayouts/slideLayout24.xml"/><Relationship Id="rId4" Type="http://schemas.openxmlformats.org/officeDocument/2006/relationships/image" Target="cid:ii_k9juc4qi0"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El7bZtwtdA0&amp;list=PLE_N_LJ9cHj7uBbyGPu1-qJWNbGrddx3A&amp;index=4" TargetMode="External"/><Relationship Id="rId7" Type="http://schemas.openxmlformats.org/officeDocument/2006/relationships/hyperlink" Target="https://www.youtube.com/watch?v=0hQvmr91vp0&amp;feature=youtu.be" TargetMode="External"/><Relationship Id="rId2" Type="http://schemas.openxmlformats.org/officeDocument/2006/relationships/hyperlink" Target="https://www.ucas.com/undergraduate/applying-university/how-write-ucas-undergraduate-personal-statement" TargetMode="External"/><Relationship Id="rId1" Type="http://schemas.openxmlformats.org/officeDocument/2006/relationships/slideLayout" Target="../slideLayouts/slideLayout24.xml"/><Relationship Id="rId6" Type="http://schemas.openxmlformats.org/officeDocument/2006/relationships/hyperlink" Target="https://www.youtube.com/watch?v=lS3MP0BzyNcC:\Users\UGYX010\Documents\2019" TargetMode="External"/><Relationship Id="rId5" Type="http://schemas.openxmlformats.org/officeDocument/2006/relationships/hyperlink" Target="https://www.youtube.com/watch?v=j8dEnCHuxew&amp;list=PLE_N_LJ9cHj4l6zCHGhZLJBuPEClpV1sE&amp;index=3&amp;t=486s" TargetMode="External"/><Relationship Id="rId4" Type="http://schemas.openxmlformats.org/officeDocument/2006/relationships/hyperlink" Target="https://www.youtube.com/watch?v=eflNHj2LOQU"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7.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712" b="7712"/>
          <a:stretch>
            <a:fillRect/>
          </a:stretch>
        </p:blipFill>
        <p:spPr>
          <a:solidFill>
            <a:srgbClr val="26303C"/>
          </a:solidFill>
        </p:spPr>
      </p:pic>
      <p:sp>
        <p:nvSpPr>
          <p:cNvPr id="9" name="Rectangle 8"/>
          <p:cNvSpPr/>
          <p:nvPr/>
        </p:nvSpPr>
        <p:spPr>
          <a:xfrm>
            <a:off x="0" y="431215"/>
            <a:ext cx="12192000" cy="909270"/>
          </a:xfrm>
          <a:prstGeom prst="rect">
            <a:avLst/>
          </a:prstGeom>
          <a:solidFill>
            <a:srgbClr val="2630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rgbClr val="7E99A9"/>
              </a:solidFill>
            </a:endParaRPr>
          </a:p>
        </p:txBody>
      </p:sp>
      <p:sp>
        <p:nvSpPr>
          <p:cNvPr id="10" name="Title Placeholder 1"/>
          <p:cNvSpPr txBox="1">
            <a:spLocks/>
          </p:cNvSpPr>
          <p:nvPr/>
        </p:nvSpPr>
        <p:spPr>
          <a:xfrm>
            <a:off x="381663" y="468796"/>
            <a:ext cx="8956017" cy="829144"/>
          </a:xfrm>
          <a:prstGeom prst="rect">
            <a:avLst/>
          </a:prstGeom>
        </p:spPr>
        <p:txBody>
          <a:bodyPr vert="horz" lIns="0" tIns="0" rIns="0" bIns="0" rtlCol="0" anchor="ctr">
            <a:normAutofit/>
          </a:bodyPr>
          <a:lstStyle>
            <a:lvl1pPr algn="l" defTabSz="457200" rtl="0" eaLnBrk="1" latinLnBrk="0" hangingPunct="1">
              <a:spcBef>
                <a:spcPct val="0"/>
              </a:spcBef>
              <a:buNone/>
              <a:defRPr sz="2800" kern="1200">
                <a:solidFill>
                  <a:srgbClr val="FFFFFF"/>
                </a:solidFill>
                <a:latin typeface="+mj-lt"/>
                <a:ea typeface="+mj-ea"/>
                <a:cs typeface="+mj-cs"/>
              </a:defRPr>
            </a:lvl1pPr>
          </a:lstStyle>
          <a:p>
            <a:r>
              <a:rPr lang="en-US" sz="5400" dirty="0" smtClean="0">
                <a:solidFill>
                  <a:srgbClr val="ED6708"/>
                </a:solidFill>
              </a:rPr>
              <a:t>Tackling Personal Statements</a:t>
            </a:r>
            <a:endParaRPr lang="en-US" sz="5400" dirty="0">
              <a:solidFill>
                <a:srgbClr val="ED6708"/>
              </a:solidFill>
            </a:endParaRPr>
          </a:p>
        </p:txBody>
      </p:sp>
      <p:pic>
        <p:nvPicPr>
          <p:cNvPr id="11" name="Picture 10" descr="RHUL_Master_logo_RGB.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47281" y="430695"/>
            <a:ext cx="1830255" cy="909789"/>
          </a:xfrm>
          <a:prstGeom prst="rect">
            <a:avLst/>
          </a:prstGeom>
        </p:spPr>
      </p:pic>
    </p:spTree>
    <p:extLst>
      <p:ext uri="{BB962C8B-B14F-4D97-AF65-F5344CB8AC3E}">
        <p14:creationId xmlns:p14="http://schemas.microsoft.com/office/powerpoint/2010/main" val="32444378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D6708"/>
        </a:solidFill>
        <a:effectLst/>
      </p:bgPr>
    </p:bg>
    <p:spTree>
      <p:nvGrpSpPr>
        <p:cNvPr id="1" name=""/>
        <p:cNvGrpSpPr/>
        <p:nvPr/>
      </p:nvGrpSpPr>
      <p:grpSpPr>
        <a:xfrm>
          <a:off x="0" y="0"/>
          <a:ext cx="0" cy="0"/>
          <a:chOff x="0" y="0"/>
          <a:chExt cx="0" cy="0"/>
        </a:xfrm>
      </p:grpSpPr>
      <p:sp>
        <p:nvSpPr>
          <p:cNvPr id="3" name="Rounded Rectangle 2"/>
          <p:cNvSpPr/>
          <p:nvPr/>
        </p:nvSpPr>
        <p:spPr>
          <a:xfrm>
            <a:off x="875899" y="2435192"/>
            <a:ext cx="10116151" cy="161704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4800" dirty="0" smtClean="0">
                <a:solidFill>
                  <a:prstClr val="white"/>
                </a:solidFill>
              </a:rPr>
              <a:t>What should you include in your personal statement?  </a:t>
            </a:r>
            <a:endParaRPr lang="en-GB" sz="4800" dirty="0">
              <a:solidFill>
                <a:prstClr val="white"/>
              </a:solidFill>
            </a:endParaRPr>
          </a:p>
        </p:txBody>
      </p:sp>
    </p:spTree>
    <p:extLst>
      <p:ext uri="{BB962C8B-B14F-4D97-AF65-F5344CB8AC3E}">
        <p14:creationId xmlns:p14="http://schemas.microsoft.com/office/powerpoint/2010/main" val="9161185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1" y="468796"/>
            <a:ext cx="8728079" cy="829144"/>
          </a:xfrm>
        </p:spPr>
        <p:txBody>
          <a:bodyPr anchor="ctr">
            <a:normAutofit/>
          </a:bodyPr>
          <a:lstStyle/>
          <a:p>
            <a:r>
              <a:rPr lang="en-GB" dirty="0"/>
              <a:t>Being the admissions specialist</a:t>
            </a:r>
          </a:p>
        </p:txBody>
      </p:sp>
      <p:sp>
        <p:nvSpPr>
          <p:cNvPr id="13" name="Text Placeholder 2">
            <a:extLst>
              <a:ext uri="{FF2B5EF4-FFF2-40B4-BE49-F238E27FC236}">
                <a16:creationId xmlns:a16="http://schemas.microsoft.com/office/drawing/2014/main" xmlns="" id="{09C4C3BB-28DE-46EA-8EAC-FB16C11859AB}"/>
              </a:ext>
            </a:extLst>
          </p:cNvPr>
          <p:cNvSpPr>
            <a:spLocks noGrp="1"/>
          </p:cNvSpPr>
          <p:nvPr>
            <p:ph type="body" idx="1"/>
          </p:nvPr>
        </p:nvSpPr>
        <p:spPr>
          <a:xfrm>
            <a:off x="609600" y="1535113"/>
            <a:ext cx="5386917" cy="639762"/>
          </a:xfrm>
        </p:spPr>
        <p:txBody>
          <a:bodyPr/>
          <a:lstStyle/>
          <a:p>
            <a:r>
              <a:rPr lang="en-GB" sz="2000" b="0" dirty="0"/>
              <a:t>The criteria admissions specialists are looking for</a:t>
            </a:r>
          </a:p>
        </p:txBody>
      </p:sp>
      <p:sp>
        <p:nvSpPr>
          <p:cNvPr id="8" name="Title 1"/>
          <p:cNvSpPr txBox="1">
            <a:spLocks/>
          </p:cNvSpPr>
          <p:nvPr/>
        </p:nvSpPr>
        <p:spPr>
          <a:xfrm>
            <a:off x="6193368" y="1535113"/>
            <a:ext cx="5389033" cy="639762"/>
          </a:xfrm>
          <a:prstGeom prst="rect">
            <a:avLst/>
          </a:prstGeom>
        </p:spPr>
        <p:txBody>
          <a:bodyPr vert="horz" lIns="0" tIns="0" rIns="0" bIns="0" rtlCol="0" anchor="ctr">
            <a:normAutofit/>
          </a:bodyPr>
          <a:lstStyle>
            <a:lvl1pPr algn="l" defTabSz="457200" rtl="0" eaLnBrk="1" latinLnBrk="0" hangingPunct="1">
              <a:spcBef>
                <a:spcPct val="0"/>
              </a:spcBef>
              <a:buNone/>
              <a:defRPr sz="2200" kern="1200">
                <a:solidFill>
                  <a:srgbClr val="FFFFFF"/>
                </a:solidFill>
                <a:latin typeface="+mj-lt"/>
                <a:ea typeface="+mj-ea"/>
                <a:cs typeface="+mj-cs"/>
              </a:defRPr>
            </a:lvl1pPr>
          </a:lstStyle>
          <a:p>
            <a:pPr>
              <a:lnSpc>
                <a:spcPct val="90000"/>
              </a:lnSpc>
              <a:spcAft>
                <a:spcPts val="600"/>
              </a:spcAft>
            </a:pPr>
            <a:endParaRPr lang="en-GB" b="1" dirty="0">
              <a:solidFill>
                <a:schemeClr val="tx1"/>
              </a:solidFill>
            </a:endParaRPr>
          </a:p>
        </p:txBody>
      </p:sp>
      <p:sp>
        <p:nvSpPr>
          <p:cNvPr id="3" name="Content Placeholder 2"/>
          <p:cNvSpPr>
            <a:spLocks noGrp="1"/>
          </p:cNvSpPr>
          <p:nvPr>
            <p:ph sz="quarter" idx="4"/>
          </p:nvPr>
        </p:nvSpPr>
        <p:spPr>
          <a:xfrm>
            <a:off x="8063345" y="2412048"/>
            <a:ext cx="3519056" cy="2995036"/>
          </a:xfrm>
        </p:spPr>
        <p:txBody>
          <a:bodyPr>
            <a:normAutofit/>
          </a:bodyPr>
          <a:lstStyle/>
          <a:p>
            <a:pPr marL="0" indent="0" algn="ctr">
              <a:buNone/>
            </a:pPr>
            <a:r>
              <a:rPr lang="en-GB" dirty="0"/>
              <a:t>Depending on the university, the person reading your personal statement may teach you on your degree, so they are looking for students who they will want to teach.</a:t>
            </a:r>
          </a:p>
        </p:txBody>
      </p:sp>
      <p:graphicFrame>
        <p:nvGraphicFramePr>
          <p:cNvPr id="4" name="Diagram 3">
            <a:extLst>
              <a:ext uri="{FF2B5EF4-FFF2-40B4-BE49-F238E27FC236}">
                <a16:creationId xmlns:a16="http://schemas.microsoft.com/office/drawing/2014/main" xmlns="" id="{24AEAB64-CC1D-4A69-AE6D-63ED5FB2BD82}"/>
              </a:ext>
            </a:extLst>
          </p:cNvPr>
          <p:cNvGraphicFramePr/>
          <p:nvPr>
            <p:extLst>
              <p:ext uri="{D42A27DB-BD31-4B8C-83A1-F6EECF244321}">
                <p14:modId xmlns:p14="http://schemas.microsoft.com/office/powerpoint/2010/main" val="4257988200"/>
              </p:ext>
            </p:extLst>
          </p:nvPr>
        </p:nvGraphicFramePr>
        <p:xfrm>
          <a:off x="609599" y="2174875"/>
          <a:ext cx="7148946" cy="42143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39242699"/>
      </p:ext>
    </p:extLst>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 name="Title 1"/>
          <p:cNvSpPr>
            <a:spLocks noGrp="1"/>
          </p:cNvSpPr>
          <p:nvPr>
            <p:ph type="title"/>
          </p:nvPr>
        </p:nvSpPr>
        <p:spPr>
          <a:xfrm>
            <a:off x="463484" y="428689"/>
            <a:ext cx="8229600" cy="922130"/>
          </a:xfrm>
        </p:spPr>
        <p:txBody>
          <a:bodyPr>
            <a:normAutofit/>
          </a:bodyPr>
          <a:lstStyle/>
          <a:p>
            <a:r>
              <a:rPr lang="en-GB" sz="2400" dirty="0"/>
              <a:t>What could you include in a Personal Statement?</a:t>
            </a:r>
          </a:p>
        </p:txBody>
      </p:sp>
      <p:sp>
        <p:nvSpPr>
          <p:cNvPr id="5" name="Content Placeholder 3"/>
          <p:cNvSpPr txBox="1">
            <a:spLocks/>
          </p:cNvSpPr>
          <p:nvPr/>
        </p:nvSpPr>
        <p:spPr>
          <a:xfrm>
            <a:off x="2008109" y="1971198"/>
            <a:ext cx="8369300" cy="1094120"/>
          </a:xfrm>
          <a:prstGeom prst="rect">
            <a:avLst/>
          </a:prstGeom>
        </p:spPr>
        <p:txBody>
          <a:bodyPr vert="horz" lIns="0" tIns="0" rIns="0" bIns="0" rtlCol="0">
            <a:noAutofit/>
          </a:bodyPr>
          <a:lstStyle>
            <a:lvl1pPr marL="0" indent="0" algn="l" defTabSz="457200" rtl="0" eaLnBrk="1" latinLnBrk="0" hangingPunct="1">
              <a:lnSpc>
                <a:spcPct val="100000"/>
              </a:lnSpc>
              <a:spcBef>
                <a:spcPts val="1200"/>
              </a:spcBef>
              <a:buFont typeface="Arial"/>
              <a:buNone/>
              <a:defRPr sz="1800" kern="1200">
                <a:solidFill>
                  <a:schemeClr val="tx1"/>
                </a:solidFill>
                <a:latin typeface="+mn-lt"/>
                <a:ea typeface="+mn-ea"/>
                <a:cs typeface="+mn-cs"/>
              </a:defRPr>
            </a:lvl1pPr>
            <a:lvl2pPr marL="0" indent="0" algn="l" defTabSz="457200" rtl="0" eaLnBrk="1" latinLnBrk="0" hangingPunct="1">
              <a:spcBef>
                <a:spcPts val="1200"/>
              </a:spcBef>
              <a:buFont typeface="Arial"/>
              <a:buNone/>
              <a:defRPr sz="1400" kern="1200">
                <a:solidFill>
                  <a:schemeClr val="tx1"/>
                </a:solidFill>
                <a:latin typeface="+mn-lt"/>
                <a:ea typeface="+mn-ea"/>
                <a:cs typeface="+mn-cs"/>
              </a:defRPr>
            </a:lvl2pPr>
            <a:lvl3pPr marL="1588" indent="0" algn="l" defTabSz="457200" rtl="0" eaLnBrk="1" latinLnBrk="0" hangingPunct="1">
              <a:spcBef>
                <a:spcPts val="1200"/>
              </a:spcBef>
              <a:buFont typeface="Arial"/>
              <a:buNone/>
              <a:defRPr sz="1200" kern="1200">
                <a:solidFill>
                  <a:schemeClr val="tx1"/>
                </a:solidFill>
                <a:latin typeface="+mn-lt"/>
                <a:ea typeface="+mn-ea"/>
                <a:cs typeface="+mn-cs"/>
              </a:defRPr>
            </a:lvl3pPr>
            <a:lvl4pPr marL="1588" indent="0" algn="l" defTabSz="457200" rtl="0" eaLnBrk="1" latinLnBrk="0" hangingPunct="1">
              <a:spcBef>
                <a:spcPts val="1200"/>
              </a:spcBef>
              <a:buFont typeface="Arial"/>
              <a:buNone/>
              <a:defRPr sz="1200" kern="1200">
                <a:solidFill>
                  <a:schemeClr val="tx1"/>
                </a:solidFill>
                <a:latin typeface="+mn-lt"/>
                <a:ea typeface="+mn-ea"/>
                <a:cs typeface="+mn-cs"/>
              </a:defRPr>
            </a:lvl4pPr>
            <a:lvl5pPr marL="1588" indent="0" algn="l" defTabSz="457200" rtl="0" eaLnBrk="1" latinLnBrk="0" hangingPunct="1">
              <a:spcBef>
                <a:spcPts val="1200"/>
              </a:spcBef>
              <a:buFont typeface="Arial"/>
              <a:buNone/>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sz="2000" dirty="0"/>
          </a:p>
          <a:p>
            <a:r>
              <a:rPr lang="en-GB" sz="2000" dirty="0"/>
              <a:t>Take a minute to think what examples you could include in a Personal Statement…</a:t>
            </a:r>
          </a:p>
          <a:p>
            <a:endParaRPr lang="en-GB" sz="2000" dirty="0"/>
          </a:p>
          <a:p>
            <a:endParaRPr lang="en-GB" sz="2000" dirty="0"/>
          </a:p>
          <a:p>
            <a:endParaRPr lang="en-GB" sz="2000" dirty="0"/>
          </a:p>
        </p:txBody>
      </p:sp>
      <p:sp>
        <p:nvSpPr>
          <p:cNvPr id="6" name="Rectangular Callout 5"/>
          <p:cNvSpPr/>
          <p:nvPr/>
        </p:nvSpPr>
        <p:spPr>
          <a:xfrm>
            <a:off x="1981201" y="1571551"/>
            <a:ext cx="1172817" cy="606287"/>
          </a:xfrm>
          <a:prstGeom prst="wedgeRectCallout">
            <a:avLst>
              <a:gd name="adj1" fmla="val -20833"/>
              <a:gd name="adj2" fmla="val 78893"/>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Activity</a:t>
            </a:r>
          </a:p>
        </p:txBody>
      </p:sp>
      <p:sp>
        <p:nvSpPr>
          <p:cNvPr id="8" name="TextBox 7"/>
          <p:cNvSpPr txBox="1"/>
          <p:nvPr/>
        </p:nvSpPr>
        <p:spPr>
          <a:xfrm>
            <a:off x="1887683" y="6494318"/>
            <a:ext cx="467591" cy="369332"/>
          </a:xfrm>
          <a:prstGeom prst="rect">
            <a:avLst/>
          </a:prstGeom>
          <a:solidFill>
            <a:schemeClr val="bg1">
              <a:lumMod val="85000"/>
            </a:schemeClr>
          </a:solidFill>
        </p:spPr>
        <p:txBody>
          <a:bodyPr wrap="square" rtlCol="0">
            <a:spAutoFit/>
          </a:bodyPr>
          <a:lstStyle/>
          <a:p>
            <a:endParaRPr lang="en-GB" dirty="0"/>
          </a:p>
        </p:txBody>
      </p:sp>
      <p:pic>
        <p:nvPicPr>
          <p:cNvPr id="3074" name="Picture 2" descr="person holding light bulb"/>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4808" b="11371"/>
          <a:stretch/>
        </p:blipFill>
        <p:spPr bwMode="auto">
          <a:xfrm>
            <a:off x="3829217" y="3065318"/>
            <a:ext cx="3710572" cy="3423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1548293"/>
      </p:ext>
    </p:extLst>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625" y="1203396"/>
            <a:ext cx="11841412" cy="971377"/>
          </a:xfrm>
        </p:spPr>
        <p:txBody>
          <a:bodyPr vert="horz" lIns="180000" tIns="180000" rIns="180000" bIns="180000" numCol="1" rtlCol="0">
            <a:noAutofit/>
          </a:bodyPr>
          <a:lstStyle/>
          <a:p>
            <a:pPr marL="0" indent="0" algn="ctr">
              <a:buNone/>
            </a:pPr>
            <a:r>
              <a:rPr lang="en-GB" sz="2000" dirty="0"/>
              <a:t>An important way of demonstrating your interest in and knowledge of your subject is by completing extra </a:t>
            </a:r>
            <a:r>
              <a:rPr lang="en-GB" sz="2000" dirty="0" smtClean="0"/>
              <a:t>reading and research then talking </a:t>
            </a:r>
            <a:r>
              <a:rPr lang="en-GB" sz="2000" dirty="0"/>
              <a:t>about this in your statement.</a:t>
            </a:r>
          </a:p>
          <a:p>
            <a:pPr marL="0" indent="0">
              <a:buNone/>
            </a:pPr>
            <a:endParaRPr lang="en-GB" sz="2200" dirty="0"/>
          </a:p>
        </p:txBody>
      </p:sp>
      <p:sp>
        <p:nvSpPr>
          <p:cNvPr id="2" name="Title 1"/>
          <p:cNvSpPr>
            <a:spLocks noGrp="1"/>
          </p:cNvSpPr>
          <p:nvPr>
            <p:ph type="title"/>
          </p:nvPr>
        </p:nvSpPr>
        <p:spPr/>
        <p:txBody>
          <a:bodyPr/>
          <a:lstStyle/>
          <a:p>
            <a:r>
              <a:rPr lang="en-GB" dirty="0"/>
              <a:t>Extra reading and research</a:t>
            </a:r>
          </a:p>
        </p:txBody>
      </p:sp>
      <p:grpSp>
        <p:nvGrpSpPr>
          <p:cNvPr id="6" name="Group 5"/>
          <p:cNvGrpSpPr/>
          <p:nvPr/>
        </p:nvGrpSpPr>
        <p:grpSpPr>
          <a:xfrm>
            <a:off x="348791" y="2240392"/>
            <a:ext cx="2848048" cy="2224834"/>
            <a:chOff x="339940" y="2407505"/>
            <a:chExt cx="2848048" cy="2224834"/>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940" y="2407505"/>
              <a:ext cx="2848048" cy="1855502"/>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773696" y="4263007"/>
              <a:ext cx="1989387" cy="369332"/>
            </a:xfrm>
            <a:prstGeom prst="rect">
              <a:avLst/>
            </a:prstGeom>
            <a:noFill/>
          </p:spPr>
          <p:txBody>
            <a:bodyPr wrap="square" rtlCol="0">
              <a:spAutoFit/>
            </a:bodyPr>
            <a:lstStyle/>
            <a:p>
              <a:pPr algn="ctr"/>
              <a:r>
                <a:rPr lang="en-GB" b="1" dirty="0"/>
                <a:t>Wider reading</a:t>
              </a:r>
            </a:p>
          </p:txBody>
        </p:sp>
      </p:grpSp>
      <p:grpSp>
        <p:nvGrpSpPr>
          <p:cNvPr id="10" name="Group 9"/>
          <p:cNvGrpSpPr/>
          <p:nvPr/>
        </p:nvGrpSpPr>
        <p:grpSpPr>
          <a:xfrm>
            <a:off x="4649307" y="2249208"/>
            <a:ext cx="2848048" cy="2319162"/>
            <a:chOff x="339940" y="2313177"/>
            <a:chExt cx="2848048" cy="2319162"/>
          </a:xfrm>
        </p:grpSpPr>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940" y="2313177"/>
              <a:ext cx="2848048" cy="1893850"/>
            </a:xfrm>
            <a:prstGeom prst="rect">
              <a:avLst/>
            </a:prstGeom>
            <a:ln>
              <a:noFill/>
            </a:ln>
            <a:effectLst>
              <a:outerShdw blurRad="292100" dist="139700" dir="2700000" algn="tl" rotWithShape="0">
                <a:srgbClr val="333333">
                  <a:alpha val="65000"/>
                </a:srgbClr>
              </a:outerShdw>
            </a:effectLst>
          </p:spPr>
        </p:pic>
        <p:sp>
          <p:nvSpPr>
            <p:cNvPr id="12" name="TextBox 11"/>
            <p:cNvSpPr txBox="1"/>
            <p:nvPr/>
          </p:nvSpPr>
          <p:spPr>
            <a:xfrm>
              <a:off x="774512" y="4263007"/>
              <a:ext cx="1989387" cy="369332"/>
            </a:xfrm>
            <a:prstGeom prst="rect">
              <a:avLst/>
            </a:prstGeom>
            <a:noFill/>
          </p:spPr>
          <p:txBody>
            <a:bodyPr wrap="square" rtlCol="0">
              <a:spAutoFit/>
            </a:bodyPr>
            <a:lstStyle/>
            <a:p>
              <a:pPr algn="ctr"/>
              <a:r>
                <a:rPr lang="en-GB" b="1" dirty="0" smtClean="0"/>
                <a:t>Journal Articles</a:t>
              </a:r>
              <a:endParaRPr lang="en-GB" b="1" dirty="0"/>
            </a:p>
          </p:txBody>
        </p:sp>
      </p:grpSp>
      <p:grpSp>
        <p:nvGrpSpPr>
          <p:cNvPr id="13" name="Group 12"/>
          <p:cNvGrpSpPr/>
          <p:nvPr/>
        </p:nvGrpSpPr>
        <p:grpSpPr>
          <a:xfrm>
            <a:off x="8949823" y="2240392"/>
            <a:ext cx="2848048" cy="2280814"/>
            <a:chOff x="339940" y="2351525"/>
            <a:chExt cx="2848048" cy="2280814"/>
          </a:xfrm>
        </p:grpSpPr>
        <p:pic>
          <p:nvPicPr>
            <p:cNvPr id="14" name="Picture 13"/>
            <p:cNvPicPr>
              <a:picLocks noChangeAspect="1"/>
            </p:cNvPicPr>
            <p:nvPr/>
          </p:nvPicPr>
          <p:blipFill rotWithShape="1">
            <a:blip r:embed="rId5" cstate="print">
              <a:extLst>
                <a:ext uri="{28A0092B-C50C-407E-A947-70E740481C1C}">
                  <a14:useLocalDpi xmlns:a14="http://schemas.microsoft.com/office/drawing/2010/main" val="0"/>
                </a:ext>
              </a:extLst>
            </a:blip>
            <a:srcRect t="3708"/>
            <a:stretch/>
          </p:blipFill>
          <p:spPr>
            <a:xfrm>
              <a:off x="339940" y="2351525"/>
              <a:ext cx="2848048" cy="1855502"/>
            </a:xfrm>
            <a:prstGeom prst="rect">
              <a:avLst/>
            </a:prstGeom>
            <a:ln>
              <a:noFill/>
            </a:ln>
            <a:effectLst>
              <a:outerShdw blurRad="292100" dist="139700" dir="2700000" algn="tl" rotWithShape="0">
                <a:srgbClr val="333333">
                  <a:alpha val="65000"/>
                </a:srgbClr>
              </a:outerShdw>
            </a:effectLst>
          </p:spPr>
        </p:pic>
        <p:sp>
          <p:nvSpPr>
            <p:cNvPr id="15" name="TextBox 14"/>
            <p:cNvSpPr txBox="1"/>
            <p:nvPr/>
          </p:nvSpPr>
          <p:spPr>
            <a:xfrm>
              <a:off x="773696" y="4263007"/>
              <a:ext cx="1989387" cy="369332"/>
            </a:xfrm>
            <a:prstGeom prst="rect">
              <a:avLst/>
            </a:prstGeom>
            <a:noFill/>
          </p:spPr>
          <p:txBody>
            <a:bodyPr wrap="square" rtlCol="0">
              <a:spAutoFit/>
            </a:bodyPr>
            <a:lstStyle/>
            <a:p>
              <a:pPr algn="ctr"/>
              <a:r>
                <a:rPr lang="en-GB" b="1" dirty="0" smtClean="0"/>
                <a:t>MOOCs</a:t>
              </a:r>
              <a:endParaRPr lang="en-GB" b="1" dirty="0"/>
            </a:p>
          </p:txBody>
        </p:sp>
      </p:grpSp>
      <p:grpSp>
        <p:nvGrpSpPr>
          <p:cNvPr id="16" name="Group 15"/>
          <p:cNvGrpSpPr/>
          <p:nvPr/>
        </p:nvGrpSpPr>
        <p:grpSpPr>
          <a:xfrm>
            <a:off x="2299931" y="4577186"/>
            <a:ext cx="2783948" cy="2224834"/>
            <a:chOff x="371990" y="2407505"/>
            <a:chExt cx="2783948" cy="2224834"/>
          </a:xfrm>
        </p:grpSpPr>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1990" y="2407505"/>
              <a:ext cx="2783948" cy="1855502"/>
            </a:xfrm>
            <a:prstGeom prst="rect">
              <a:avLst/>
            </a:prstGeom>
            <a:ln>
              <a:noFill/>
            </a:ln>
            <a:effectLst>
              <a:outerShdw blurRad="292100" dist="139700" dir="2700000" algn="tl" rotWithShape="0">
                <a:srgbClr val="333333">
                  <a:alpha val="65000"/>
                </a:srgbClr>
              </a:outerShdw>
            </a:effectLst>
          </p:spPr>
        </p:pic>
        <p:sp>
          <p:nvSpPr>
            <p:cNvPr id="18" name="TextBox 17"/>
            <p:cNvSpPr txBox="1"/>
            <p:nvPr/>
          </p:nvSpPr>
          <p:spPr>
            <a:xfrm>
              <a:off x="773696" y="4263007"/>
              <a:ext cx="1989387" cy="369332"/>
            </a:xfrm>
            <a:prstGeom prst="rect">
              <a:avLst/>
            </a:prstGeom>
            <a:noFill/>
          </p:spPr>
          <p:txBody>
            <a:bodyPr wrap="square" rtlCol="0">
              <a:spAutoFit/>
            </a:bodyPr>
            <a:lstStyle/>
            <a:p>
              <a:pPr algn="ctr"/>
              <a:r>
                <a:rPr lang="en-GB" b="1" dirty="0" smtClean="0"/>
                <a:t>Taster Days</a:t>
              </a:r>
              <a:endParaRPr lang="en-GB" b="1" dirty="0"/>
            </a:p>
          </p:txBody>
        </p:sp>
      </p:grpSp>
      <p:grpSp>
        <p:nvGrpSpPr>
          <p:cNvPr id="19" name="Group 18"/>
          <p:cNvGrpSpPr/>
          <p:nvPr/>
        </p:nvGrpSpPr>
        <p:grpSpPr>
          <a:xfrm>
            <a:off x="7073266" y="4577186"/>
            <a:ext cx="2855266" cy="2280814"/>
            <a:chOff x="340756" y="2351525"/>
            <a:chExt cx="2855266" cy="2280814"/>
          </a:xfrm>
        </p:grpSpPr>
        <p:pic>
          <p:nvPicPr>
            <p:cNvPr id="20" name="Picture 19"/>
            <p:cNvPicPr>
              <a:picLocks noChangeAspect="1"/>
            </p:cNvPicPr>
            <p:nvPr/>
          </p:nvPicPr>
          <p:blipFill rotWithShape="1">
            <a:blip r:embed="rId7">
              <a:extLst>
                <a:ext uri="{28A0092B-C50C-407E-A947-70E740481C1C}">
                  <a14:useLocalDpi xmlns:a14="http://schemas.microsoft.com/office/drawing/2010/main" val="0"/>
                </a:ext>
              </a:extLst>
            </a:blip>
            <a:srcRect l="6545" t="20023" r="13828" b="19011"/>
            <a:stretch/>
          </p:blipFill>
          <p:spPr>
            <a:xfrm>
              <a:off x="340756" y="2351525"/>
              <a:ext cx="2855266" cy="1855502"/>
            </a:xfrm>
            <a:prstGeom prst="rect">
              <a:avLst/>
            </a:prstGeom>
            <a:ln>
              <a:noFill/>
            </a:ln>
            <a:effectLst>
              <a:outerShdw blurRad="292100" dist="139700" dir="2700000" algn="tl" rotWithShape="0">
                <a:srgbClr val="333333">
                  <a:alpha val="65000"/>
                </a:srgbClr>
              </a:outerShdw>
            </a:effectLst>
          </p:spPr>
        </p:pic>
        <p:sp>
          <p:nvSpPr>
            <p:cNvPr id="21" name="TextBox 20"/>
            <p:cNvSpPr txBox="1"/>
            <p:nvPr/>
          </p:nvSpPr>
          <p:spPr>
            <a:xfrm>
              <a:off x="777694" y="4263007"/>
              <a:ext cx="1989387" cy="369332"/>
            </a:xfrm>
            <a:prstGeom prst="rect">
              <a:avLst/>
            </a:prstGeom>
            <a:noFill/>
          </p:spPr>
          <p:txBody>
            <a:bodyPr wrap="square" rtlCol="0">
              <a:spAutoFit/>
            </a:bodyPr>
            <a:lstStyle/>
            <a:p>
              <a:pPr algn="ctr"/>
              <a:r>
                <a:rPr lang="en-GB" b="1" dirty="0" smtClean="0"/>
                <a:t>Podcasts</a:t>
              </a:r>
              <a:endParaRPr lang="en-GB" b="1" dirty="0"/>
            </a:p>
          </p:txBody>
        </p:sp>
      </p:grpSp>
    </p:spTree>
    <p:extLst>
      <p:ext uri="{BB962C8B-B14F-4D97-AF65-F5344CB8AC3E}">
        <p14:creationId xmlns:p14="http://schemas.microsoft.com/office/powerpoint/2010/main" val="244221952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bg1"/>
                </a:solidFill>
              </a:rPr>
              <a:t>Extracurricular activities</a:t>
            </a:r>
            <a:endParaRPr lang="en-GB" sz="1400" dirty="0">
              <a:solidFill>
                <a:schemeClr val="bg1"/>
              </a:solidFill>
            </a:endParaRPr>
          </a:p>
        </p:txBody>
      </p:sp>
      <p:sp>
        <p:nvSpPr>
          <p:cNvPr id="5" name="Rectangle 4"/>
          <p:cNvSpPr/>
          <p:nvPr/>
        </p:nvSpPr>
        <p:spPr>
          <a:xfrm>
            <a:off x="609602" y="1572585"/>
            <a:ext cx="10947660" cy="2677656"/>
          </a:xfrm>
          <a:prstGeom prst="rect">
            <a:avLst/>
          </a:prstGeom>
        </p:spPr>
        <p:txBody>
          <a:bodyPr wrap="square">
            <a:spAutoFit/>
          </a:bodyPr>
          <a:lstStyle/>
          <a:p>
            <a:pPr marL="342900" indent="-342900">
              <a:buFont typeface="Arial" panose="020B0604020202020204" pitchFamily="34" charset="0"/>
              <a:buChar char="•"/>
            </a:pPr>
            <a:r>
              <a:rPr lang="en-GB" sz="2400" dirty="0"/>
              <a:t>For courses such as medicine and Veterinary Science, </a:t>
            </a:r>
            <a:r>
              <a:rPr lang="en-GB" sz="2400" b="1" dirty="0"/>
              <a:t>work experience is really important to</a:t>
            </a:r>
            <a:r>
              <a:rPr lang="en-GB" sz="2400" dirty="0"/>
              <a:t> </a:t>
            </a:r>
            <a:r>
              <a:rPr lang="en-GB" sz="2400" b="1" dirty="0"/>
              <a:t>make your application as strong as possible.</a:t>
            </a:r>
          </a:p>
          <a:p>
            <a:pPr marL="342900" indent="-342900">
              <a:buFont typeface="Arial" panose="020B0604020202020204" pitchFamily="34" charset="0"/>
              <a:buChar char="•"/>
            </a:pPr>
            <a:r>
              <a:rPr lang="en-GB" sz="2400" dirty="0"/>
              <a:t>Every UCAS application will benefit from wider interests outside your A levels.</a:t>
            </a:r>
          </a:p>
          <a:p>
            <a:pPr marL="342900" indent="-342900">
              <a:buFont typeface="Arial" panose="020B0604020202020204" pitchFamily="34" charset="0"/>
              <a:buChar char="•"/>
            </a:pPr>
            <a:r>
              <a:rPr lang="en-GB" sz="2400" dirty="0"/>
              <a:t>It also shows that you can work outside your school environment, and have developed your transferable skills.</a:t>
            </a:r>
          </a:p>
          <a:p>
            <a:pPr marL="342900" indent="-342900">
              <a:buFont typeface="Arial" panose="020B0604020202020204" pitchFamily="34" charset="0"/>
              <a:buChar char="•"/>
            </a:pPr>
            <a:r>
              <a:rPr lang="en-GB" sz="2400" dirty="0"/>
              <a:t>Research online and contact local businesses for relevant shadowing or work placement schemes.</a:t>
            </a:r>
          </a:p>
        </p:txBody>
      </p:sp>
      <p:sp>
        <p:nvSpPr>
          <p:cNvPr id="12" name="TextBox 11"/>
          <p:cNvSpPr txBox="1"/>
          <p:nvPr/>
        </p:nvSpPr>
        <p:spPr>
          <a:xfrm>
            <a:off x="1350134" y="5639337"/>
            <a:ext cx="1335696" cy="461665"/>
          </a:xfrm>
          <a:prstGeom prst="rect">
            <a:avLst/>
          </a:prstGeom>
          <a:noFill/>
        </p:spPr>
        <p:txBody>
          <a:bodyPr wrap="square" rtlCol="0">
            <a:spAutoFit/>
          </a:bodyPr>
          <a:lstStyle/>
          <a:p>
            <a:pPr algn="ctr"/>
            <a:r>
              <a:rPr lang="en-GB" sz="2400" dirty="0"/>
              <a:t>Music</a:t>
            </a:r>
          </a:p>
        </p:txBody>
      </p:sp>
      <p:sp>
        <p:nvSpPr>
          <p:cNvPr id="13" name="TextBox 12"/>
          <p:cNvSpPr txBox="1"/>
          <p:nvPr/>
        </p:nvSpPr>
        <p:spPr>
          <a:xfrm>
            <a:off x="3279449" y="5607052"/>
            <a:ext cx="1384345" cy="461665"/>
          </a:xfrm>
          <a:prstGeom prst="rect">
            <a:avLst/>
          </a:prstGeom>
          <a:noFill/>
        </p:spPr>
        <p:txBody>
          <a:bodyPr wrap="square" rtlCol="0">
            <a:spAutoFit/>
          </a:bodyPr>
          <a:lstStyle/>
          <a:p>
            <a:pPr algn="ctr"/>
            <a:r>
              <a:rPr lang="en-GB" sz="2400" dirty="0"/>
              <a:t>Hobbies</a:t>
            </a:r>
          </a:p>
        </p:txBody>
      </p:sp>
      <p:sp>
        <p:nvSpPr>
          <p:cNvPr id="14" name="TextBox 13"/>
          <p:cNvSpPr txBox="1"/>
          <p:nvPr/>
        </p:nvSpPr>
        <p:spPr>
          <a:xfrm>
            <a:off x="5269091" y="5585839"/>
            <a:ext cx="1372069" cy="461665"/>
          </a:xfrm>
          <a:prstGeom prst="rect">
            <a:avLst/>
          </a:prstGeom>
          <a:noFill/>
        </p:spPr>
        <p:txBody>
          <a:bodyPr wrap="square" rtlCol="0">
            <a:spAutoFit/>
          </a:bodyPr>
          <a:lstStyle/>
          <a:p>
            <a:pPr algn="ctr"/>
            <a:r>
              <a:rPr lang="en-GB" sz="2400" dirty="0"/>
              <a:t>Sports</a:t>
            </a:r>
          </a:p>
        </p:txBody>
      </p:sp>
      <p:sp>
        <p:nvSpPr>
          <p:cNvPr id="15" name="TextBox 14"/>
          <p:cNvSpPr txBox="1"/>
          <p:nvPr/>
        </p:nvSpPr>
        <p:spPr>
          <a:xfrm>
            <a:off x="7355490" y="5598488"/>
            <a:ext cx="1057591" cy="461665"/>
          </a:xfrm>
          <a:prstGeom prst="rect">
            <a:avLst/>
          </a:prstGeom>
          <a:noFill/>
        </p:spPr>
        <p:txBody>
          <a:bodyPr wrap="square" rtlCol="0">
            <a:spAutoFit/>
          </a:bodyPr>
          <a:lstStyle/>
          <a:p>
            <a:pPr algn="ctr"/>
            <a:r>
              <a:rPr lang="en-GB" sz="2400" dirty="0"/>
              <a:t>Travel</a:t>
            </a:r>
          </a:p>
        </p:txBody>
      </p:sp>
      <p:sp>
        <p:nvSpPr>
          <p:cNvPr id="16" name="TextBox 15"/>
          <p:cNvSpPr txBox="1"/>
          <p:nvPr/>
        </p:nvSpPr>
        <p:spPr>
          <a:xfrm>
            <a:off x="8837561" y="5598488"/>
            <a:ext cx="2004305" cy="830997"/>
          </a:xfrm>
          <a:prstGeom prst="rect">
            <a:avLst/>
          </a:prstGeom>
          <a:noFill/>
        </p:spPr>
        <p:txBody>
          <a:bodyPr wrap="square" rtlCol="0">
            <a:spAutoFit/>
          </a:bodyPr>
          <a:lstStyle/>
          <a:p>
            <a:pPr algn="ctr"/>
            <a:r>
              <a:rPr lang="en-GB" sz="2400" dirty="0"/>
              <a:t>Work &amp; Volunteering</a:t>
            </a:r>
          </a:p>
        </p:txBody>
      </p:sp>
      <p:pic>
        <p:nvPicPr>
          <p:cNvPr id="4" name="Graphic 3" descr="Cheers">
            <a:extLst>
              <a:ext uri="{FF2B5EF4-FFF2-40B4-BE49-F238E27FC236}">
                <a16:creationId xmlns:a16="http://schemas.microsoft.com/office/drawing/2014/main" xmlns="" id="{FC16659A-72DE-4E8C-BE41-CE25F381721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9356247" y="4684088"/>
            <a:ext cx="914400" cy="914400"/>
          </a:xfrm>
          <a:prstGeom prst="rect">
            <a:avLst/>
          </a:prstGeom>
        </p:spPr>
      </p:pic>
      <p:pic>
        <p:nvPicPr>
          <p:cNvPr id="17" name="Graphic 16" descr="Airplane">
            <a:extLst>
              <a:ext uri="{FF2B5EF4-FFF2-40B4-BE49-F238E27FC236}">
                <a16:creationId xmlns:a16="http://schemas.microsoft.com/office/drawing/2014/main" xmlns="" id="{09EE5C6F-ECA4-49F9-A6FD-57A907F93A0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427085" y="4684088"/>
            <a:ext cx="914400" cy="914400"/>
          </a:xfrm>
          <a:prstGeom prst="rect">
            <a:avLst/>
          </a:prstGeom>
        </p:spPr>
      </p:pic>
      <p:pic>
        <p:nvPicPr>
          <p:cNvPr id="19" name="Graphic 18" descr="Tennis">
            <a:extLst>
              <a:ext uri="{FF2B5EF4-FFF2-40B4-BE49-F238E27FC236}">
                <a16:creationId xmlns:a16="http://schemas.microsoft.com/office/drawing/2014/main" xmlns="" id="{0D87D3C1-8E19-49D8-B64E-D509E7F5812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497925" y="4684088"/>
            <a:ext cx="914400" cy="914400"/>
          </a:xfrm>
          <a:prstGeom prst="rect">
            <a:avLst/>
          </a:prstGeom>
        </p:spPr>
      </p:pic>
      <p:pic>
        <p:nvPicPr>
          <p:cNvPr id="21" name="Graphic 20" descr="Palette">
            <a:extLst>
              <a:ext uri="{FF2B5EF4-FFF2-40B4-BE49-F238E27FC236}">
                <a16:creationId xmlns:a16="http://schemas.microsoft.com/office/drawing/2014/main" xmlns="" id="{03063172-AD62-4C1F-AA2D-DAAD672399A6}"/>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3514421" y="4684088"/>
            <a:ext cx="914400" cy="914400"/>
          </a:xfrm>
          <a:prstGeom prst="rect">
            <a:avLst/>
          </a:prstGeom>
        </p:spPr>
      </p:pic>
      <p:pic>
        <p:nvPicPr>
          <p:cNvPr id="23" name="Graphic 22" descr="Treble clef">
            <a:extLst>
              <a:ext uri="{FF2B5EF4-FFF2-40B4-BE49-F238E27FC236}">
                <a16:creationId xmlns:a16="http://schemas.microsoft.com/office/drawing/2014/main" xmlns="" id="{9F30FE8B-CF6D-4B43-A867-9C1CE60B410F}"/>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530918" y="4684088"/>
            <a:ext cx="914400" cy="914400"/>
          </a:xfrm>
          <a:prstGeom prst="rect">
            <a:avLst/>
          </a:prstGeom>
        </p:spPr>
      </p:pic>
    </p:spTree>
    <p:extLst>
      <p:ext uri="{BB962C8B-B14F-4D97-AF65-F5344CB8AC3E}">
        <p14:creationId xmlns:p14="http://schemas.microsoft.com/office/powerpoint/2010/main" val="71077012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par>
                                <p:cTn id="56" presetID="10" presetClass="entr" presetSubtype="0" fill="hold" nodeType="with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2" grpId="0"/>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Think outside the box</a:t>
            </a:r>
          </a:p>
        </p:txBody>
      </p:sp>
      <p:sp>
        <p:nvSpPr>
          <p:cNvPr id="5" name="Content Placeholder 2"/>
          <p:cNvSpPr txBox="1">
            <a:spLocks/>
          </p:cNvSpPr>
          <p:nvPr/>
        </p:nvSpPr>
        <p:spPr>
          <a:xfrm>
            <a:off x="399561" y="2605624"/>
            <a:ext cx="5096266" cy="3550078"/>
          </a:xfrm>
          <a:prstGeom prst="rect">
            <a:avLst/>
          </a:prstGeom>
          <a:noFill/>
        </p:spPr>
        <p:txBody>
          <a:bodyPr vert="horz" lIns="0" tIns="0" rIns="0" bIns="0" rtlCol="0">
            <a:noAutofit/>
          </a:bodyPr>
          <a:lstStyle>
            <a:lvl1pPr marL="0" indent="0" algn="l" defTabSz="457200" rtl="0" eaLnBrk="1" latinLnBrk="0" hangingPunct="1">
              <a:lnSpc>
                <a:spcPct val="100000"/>
              </a:lnSpc>
              <a:spcBef>
                <a:spcPts val="1200"/>
              </a:spcBef>
              <a:buFont typeface="Arial"/>
              <a:buNone/>
              <a:defRPr sz="1800" kern="1200">
                <a:solidFill>
                  <a:schemeClr val="tx1"/>
                </a:solidFill>
                <a:latin typeface="+mn-lt"/>
                <a:ea typeface="+mn-ea"/>
                <a:cs typeface="+mn-cs"/>
              </a:defRPr>
            </a:lvl1pPr>
            <a:lvl2pPr marL="0" indent="0" algn="l" defTabSz="457200" rtl="0" eaLnBrk="1" latinLnBrk="0" hangingPunct="1">
              <a:spcBef>
                <a:spcPts val="1200"/>
              </a:spcBef>
              <a:buFont typeface="Arial"/>
              <a:buNone/>
              <a:defRPr sz="1400" kern="1200">
                <a:solidFill>
                  <a:schemeClr val="tx1"/>
                </a:solidFill>
                <a:latin typeface="+mn-lt"/>
                <a:ea typeface="+mn-ea"/>
                <a:cs typeface="+mn-cs"/>
              </a:defRPr>
            </a:lvl2pPr>
            <a:lvl3pPr marL="1588" indent="0" algn="l" defTabSz="457200" rtl="0" eaLnBrk="1" latinLnBrk="0" hangingPunct="1">
              <a:spcBef>
                <a:spcPts val="1200"/>
              </a:spcBef>
              <a:buFont typeface="Arial"/>
              <a:buNone/>
              <a:defRPr sz="1200" kern="1200">
                <a:solidFill>
                  <a:schemeClr val="tx1"/>
                </a:solidFill>
                <a:latin typeface="+mn-lt"/>
                <a:ea typeface="+mn-ea"/>
                <a:cs typeface="+mn-cs"/>
              </a:defRPr>
            </a:lvl3pPr>
            <a:lvl4pPr marL="1588" indent="0" algn="l" defTabSz="457200" rtl="0" eaLnBrk="1" latinLnBrk="0" hangingPunct="1">
              <a:spcBef>
                <a:spcPts val="1200"/>
              </a:spcBef>
              <a:buFont typeface="Arial"/>
              <a:buNone/>
              <a:defRPr sz="1200" kern="1200">
                <a:solidFill>
                  <a:schemeClr val="tx1"/>
                </a:solidFill>
                <a:latin typeface="+mn-lt"/>
                <a:ea typeface="+mn-ea"/>
                <a:cs typeface="+mn-cs"/>
              </a:defRPr>
            </a:lvl4pPr>
            <a:lvl5pPr marL="1588" indent="0" algn="l" defTabSz="457200" rtl="0" eaLnBrk="1" latinLnBrk="0" hangingPunct="1">
              <a:spcBef>
                <a:spcPts val="1200"/>
              </a:spcBef>
              <a:buFont typeface="Arial"/>
              <a:buNone/>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000" b="1" dirty="0" smtClean="0"/>
              <a:t>1</a:t>
            </a:r>
            <a:r>
              <a:rPr lang="en-GB" sz="2000" b="1" dirty="0"/>
              <a:t>. From a young age I have (always) been [interested in/fascinated by]…</a:t>
            </a:r>
          </a:p>
          <a:p>
            <a:r>
              <a:rPr lang="en-GB" sz="2000" b="1" dirty="0"/>
              <a:t>2. For as long as I can remember I have… </a:t>
            </a:r>
          </a:p>
          <a:p>
            <a:r>
              <a:rPr lang="en-GB" sz="2000" b="1" dirty="0"/>
              <a:t>3. I am applying for this course because… </a:t>
            </a:r>
          </a:p>
          <a:p>
            <a:r>
              <a:rPr lang="en-GB" sz="2000" b="1" dirty="0"/>
              <a:t>4. I have always been interested in… </a:t>
            </a:r>
          </a:p>
          <a:p>
            <a:r>
              <a:rPr lang="en-GB" sz="2000" b="1" dirty="0"/>
              <a:t>5. Throughout my life I have always enjoyed… </a:t>
            </a:r>
            <a:endParaRPr lang="en-GB" sz="2000" b="1" dirty="0" smtClean="0"/>
          </a:p>
          <a:p>
            <a:r>
              <a:rPr lang="en-GB" sz="2000" b="1" dirty="0"/>
              <a:t>6. Reflecting on my educational experiences… </a:t>
            </a:r>
          </a:p>
        </p:txBody>
      </p:sp>
      <p:sp>
        <p:nvSpPr>
          <p:cNvPr id="6" name="Content Placeholder 4"/>
          <p:cNvSpPr txBox="1">
            <a:spLocks/>
          </p:cNvSpPr>
          <p:nvPr/>
        </p:nvSpPr>
        <p:spPr>
          <a:xfrm>
            <a:off x="6083923" y="2520783"/>
            <a:ext cx="5954105" cy="3719760"/>
          </a:xfrm>
          <a:prstGeom prst="rect">
            <a:avLst/>
          </a:prstGeom>
          <a:noFill/>
        </p:spPr>
        <p:txBody>
          <a:bodyPr/>
          <a:lstStyle>
            <a:lvl1pPr marL="0" indent="0" algn="l" defTabSz="457200" rtl="0" eaLnBrk="1" latinLnBrk="0" hangingPunct="1">
              <a:lnSpc>
                <a:spcPct val="100000"/>
              </a:lnSpc>
              <a:spcBef>
                <a:spcPts val="1200"/>
              </a:spcBef>
              <a:buFont typeface="Arial"/>
              <a:buNone/>
              <a:defRPr sz="1800" kern="1200">
                <a:solidFill>
                  <a:schemeClr val="tx1"/>
                </a:solidFill>
                <a:latin typeface="+mn-lt"/>
                <a:ea typeface="+mn-ea"/>
                <a:cs typeface="+mn-cs"/>
              </a:defRPr>
            </a:lvl1pPr>
            <a:lvl2pPr marL="0" indent="0" algn="l" defTabSz="457200" rtl="0" eaLnBrk="1" latinLnBrk="0" hangingPunct="1">
              <a:spcBef>
                <a:spcPts val="1200"/>
              </a:spcBef>
              <a:buFont typeface="Arial"/>
              <a:buNone/>
              <a:defRPr sz="1400" kern="1200">
                <a:solidFill>
                  <a:schemeClr val="tx1"/>
                </a:solidFill>
                <a:latin typeface="+mn-lt"/>
                <a:ea typeface="+mn-ea"/>
                <a:cs typeface="+mn-cs"/>
              </a:defRPr>
            </a:lvl2pPr>
            <a:lvl3pPr marL="1588" indent="0" algn="l" defTabSz="457200" rtl="0" eaLnBrk="1" latinLnBrk="0" hangingPunct="1">
              <a:spcBef>
                <a:spcPts val="1200"/>
              </a:spcBef>
              <a:buFont typeface="Arial"/>
              <a:buNone/>
              <a:defRPr sz="1200" kern="1200">
                <a:solidFill>
                  <a:schemeClr val="tx1"/>
                </a:solidFill>
                <a:latin typeface="+mn-lt"/>
                <a:ea typeface="+mn-ea"/>
                <a:cs typeface="+mn-cs"/>
              </a:defRPr>
            </a:lvl3pPr>
            <a:lvl4pPr marL="1588" indent="0" algn="l" defTabSz="457200" rtl="0" eaLnBrk="1" latinLnBrk="0" hangingPunct="1">
              <a:spcBef>
                <a:spcPts val="1200"/>
              </a:spcBef>
              <a:buFont typeface="Arial"/>
              <a:buNone/>
              <a:defRPr sz="1200" kern="1200">
                <a:solidFill>
                  <a:schemeClr val="tx1"/>
                </a:solidFill>
                <a:latin typeface="+mn-lt"/>
                <a:ea typeface="+mn-ea"/>
                <a:cs typeface="+mn-cs"/>
              </a:defRPr>
            </a:lvl4pPr>
            <a:lvl5pPr marL="1588" indent="0" algn="l" defTabSz="457200" rtl="0" eaLnBrk="1" latinLnBrk="0" hangingPunct="1">
              <a:spcBef>
                <a:spcPts val="1200"/>
              </a:spcBef>
              <a:buFont typeface="Arial"/>
              <a:buNone/>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000" b="1" dirty="0" smtClean="0"/>
              <a:t>7</a:t>
            </a:r>
            <a:r>
              <a:rPr lang="en-GB" sz="2000" b="1" dirty="0"/>
              <a:t>. Nursing is a very challenging and demanding [career/profession/course]… </a:t>
            </a:r>
          </a:p>
          <a:p>
            <a:r>
              <a:rPr lang="en-GB" sz="2000" b="1" dirty="0"/>
              <a:t>8. Academically, I have always been… </a:t>
            </a:r>
          </a:p>
          <a:p>
            <a:r>
              <a:rPr lang="en-GB" sz="2000" b="1" dirty="0"/>
              <a:t>9. I have always wanted to pursue a career in… </a:t>
            </a:r>
          </a:p>
          <a:p>
            <a:r>
              <a:rPr lang="en-GB" sz="2000" b="1" dirty="0"/>
              <a:t>10. I have always been passionate about… </a:t>
            </a:r>
          </a:p>
          <a:p>
            <a:r>
              <a:rPr lang="en-GB" sz="2000" b="1" dirty="0"/>
              <a:t>11. Education is the most powerful weapon which you can use to change the world… </a:t>
            </a:r>
          </a:p>
          <a:p>
            <a:r>
              <a:rPr lang="en-GB" sz="2000" b="1" dirty="0"/>
              <a:t>12. *Edgy/cool quote*</a:t>
            </a:r>
          </a:p>
          <a:p>
            <a:endParaRPr lang="en-GB" dirty="0"/>
          </a:p>
          <a:p>
            <a:endParaRPr lang="en-GB" dirty="0"/>
          </a:p>
        </p:txBody>
      </p:sp>
      <p:sp>
        <p:nvSpPr>
          <p:cNvPr id="4" name="TextBox 3"/>
          <p:cNvSpPr txBox="1"/>
          <p:nvPr/>
        </p:nvSpPr>
        <p:spPr>
          <a:xfrm>
            <a:off x="399561" y="1536284"/>
            <a:ext cx="10969165" cy="461665"/>
          </a:xfrm>
          <a:prstGeom prst="rect">
            <a:avLst/>
          </a:prstGeom>
          <a:noFill/>
        </p:spPr>
        <p:txBody>
          <a:bodyPr wrap="square" rtlCol="0">
            <a:spAutoFit/>
          </a:bodyPr>
          <a:lstStyle/>
          <a:p>
            <a:pPr algn="ctr"/>
            <a:r>
              <a:rPr lang="en-GB" sz="2400" dirty="0">
                <a:solidFill>
                  <a:schemeClr val="accent1"/>
                </a:solidFill>
              </a:rPr>
              <a:t>The most common opening sentences for personal statements</a:t>
            </a:r>
            <a:r>
              <a:rPr lang="en-GB" sz="2400" dirty="0" smtClean="0">
                <a:solidFill>
                  <a:schemeClr val="accent1"/>
                </a:solidFill>
              </a:rPr>
              <a:t>:</a:t>
            </a:r>
            <a:endParaRPr lang="en-GB" sz="2400" dirty="0">
              <a:solidFill>
                <a:schemeClr val="accent1"/>
              </a:solidFill>
            </a:endParaRPr>
          </a:p>
        </p:txBody>
      </p:sp>
    </p:spTree>
    <p:extLst>
      <p:ext uri="{BB962C8B-B14F-4D97-AF65-F5344CB8AC3E}">
        <p14:creationId xmlns:p14="http://schemas.microsoft.com/office/powerpoint/2010/main" val="249005412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fade">
                                      <p:cBhvr>
                                        <p:cTn id="37" dur="500"/>
                                        <p:tgtEl>
                                          <p:spTgt spid="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
                                            <p:txEl>
                                              <p:pRg st="1" end="1"/>
                                            </p:txEl>
                                          </p:spTgt>
                                        </p:tgtEl>
                                        <p:attrNameLst>
                                          <p:attrName>style.visibility</p:attrName>
                                        </p:attrNameLst>
                                      </p:cBhvr>
                                      <p:to>
                                        <p:strVal val="visible"/>
                                      </p:to>
                                    </p:set>
                                    <p:animEffect transition="in" filter="fade">
                                      <p:cBhvr>
                                        <p:cTn id="42" dur="500"/>
                                        <p:tgtEl>
                                          <p:spTgt spid="6">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
                                            <p:txEl>
                                              <p:pRg st="2" end="2"/>
                                            </p:txEl>
                                          </p:spTgt>
                                        </p:tgtEl>
                                        <p:attrNameLst>
                                          <p:attrName>style.visibility</p:attrName>
                                        </p:attrNameLst>
                                      </p:cBhvr>
                                      <p:to>
                                        <p:strVal val="visible"/>
                                      </p:to>
                                    </p:set>
                                    <p:animEffect transition="in" filter="fade">
                                      <p:cBhvr>
                                        <p:cTn id="47" dur="500"/>
                                        <p:tgtEl>
                                          <p:spTgt spid="6">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6">
                                            <p:txEl>
                                              <p:pRg st="3" end="3"/>
                                            </p:txEl>
                                          </p:spTgt>
                                        </p:tgtEl>
                                        <p:attrNameLst>
                                          <p:attrName>style.visibility</p:attrName>
                                        </p:attrNameLst>
                                      </p:cBhvr>
                                      <p:to>
                                        <p:strVal val="visible"/>
                                      </p:to>
                                    </p:set>
                                    <p:animEffect transition="in" filter="fade">
                                      <p:cBhvr>
                                        <p:cTn id="52" dur="500"/>
                                        <p:tgtEl>
                                          <p:spTgt spid="6">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
                                            <p:txEl>
                                              <p:pRg st="4" end="4"/>
                                            </p:txEl>
                                          </p:spTgt>
                                        </p:tgtEl>
                                        <p:attrNameLst>
                                          <p:attrName>style.visibility</p:attrName>
                                        </p:attrNameLst>
                                      </p:cBhvr>
                                      <p:to>
                                        <p:strVal val="visible"/>
                                      </p:to>
                                    </p:set>
                                    <p:animEffect transition="in" filter="fade">
                                      <p:cBhvr>
                                        <p:cTn id="57" dur="500"/>
                                        <p:tgtEl>
                                          <p:spTgt spid="6">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6">
                                            <p:txEl>
                                              <p:pRg st="5" end="5"/>
                                            </p:txEl>
                                          </p:spTgt>
                                        </p:tgtEl>
                                        <p:attrNameLst>
                                          <p:attrName>style.visibility</p:attrName>
                                        </p:attrNameLst>
                                      </p:cBhvr>
                                      <p:to>
                                        <p:strVal val="visible"/>
                                      </p:to>
                                    </p:set>
                                    <p:animEffect transition="in" filter="fade">
                                      <p:cBhvr>
                                        <p:cTn id="6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D6708"/>
        </a:solidFill>
        <a:effectLst/>
      </p:bgPr>
    </p:bg>
    <p:spTree>
      <p:nvGrpSpPr>
        <p:cNvPr id="1" name=""/>
        <p:cNvGrpSpPr/>
        <p:nvPr/>
      </p:nvGrpSpPr>
      <p:grpSpPr>
        <a:xfrm>
          <a:off x="0" y="0"/>
          <a:ext cx="0" cy="0"/>
          <a:chOff x="0" y="0"/>
          <a:chExt cx="0" cy="0"/>
        </a:xfrm>
      </p:grpSpPr>
      <p:sp>
        <p:nvSpPr>
          <p:cNvPr id="3" name="Rounded Rectangle 2"/>
          <p:cNvSpPr/>
          <p:nvPr/>
        </p:nvSpPr>
        <p:spPr>
          <a:xfrm>
            <a:off x="875899" y="2435192"/>
            <a:ext cx="10116151" cy="161704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4800" dirty="0" smtClean="0">
                <a:solidFill>
                  <a:prstClr val="white"/>
                </a:solidFill>
              </a:rPr>
              <a:t>How do you structure your personal statement? </a:t>
            </a:r>
            <a:endParaRPr lang="en-GB" sz="4800" dirty="0">
              <a:solidFill>
                <a:prstClr val="white"/>
              </a:solidFill>
            </a:endParaRPr>
          </a:p>
        </p:txBody>
      </p:sp>
    </p:spTree>
    <p:extLst>
      <p:ext uri="{BB962C8B-B14F-4D97-AF65-F5344CB8AC3E}">
        <p14:creationId xmlns:p14="http://schemas.microsoft.com/office/powerpoint/2010/main" val="20391196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1" y="468796"/>
            <a:ext cx="8728079" cy="829144"/>
          </a:xfrm>
        </p:spPr>
        <p:txBody>
          <a:bodyPr vert="horz" lIns="0" tIns="0" rIns="0" bIns="0" rtlCol="0" anchor="ctr">
            <a:normAutofit/>
          </a:bodyPr>
          <a:lstStyle/>
          <a:p>
            <a:r>
              <a:rPr lang="en-GB" dirty="0"/>
              <a:t>Finding the balance…</a:t>
            </a:r>
          </a:p>
        </p:txBody>
      </p:sp>
      <p:sp>
        <p:nvSpPr>
          <p:cNvPr id="6" name="TextBox 5"/>
          <p:cNvSpPr txBox="1"/>
          <p:nvPr/>
        </p:nvSpPr>
        <p:spPr>
          <a:xfrm>
            <a:off x="650875" y="1641475"/>
            <a:ext cx="6470650" cy="4397375"/>
          </a:xfrm>
          <a:prstGeom prst="rect">
            <a:avLst/>
          </a:prstGeom>
          <a:solidFill>
            <a:srgbClr val="ED6708"/>
          </a:solidFill>
        </p:spPr>
        <p:txBody>
          <a:bodyPr vert="horz" wrap="square" lIns="180000" tIns="180000" rIns="180000" bIns="180000" rtlCol="0" anchor="t">
            <a:normAutofit lnSpcReduction="10000"/>
          </a:bodyPr>
          <a:lstStyle/>
          <a:p>
            <a:pPr defTabSz="457200">
              <a:lnSpc>
                <a:spcPct val="90000"/>
              </a:lnSpc>
              <a:spcBef>
                <a:spcPts val="1200"/>
              </a:spcBef>
            </a:pPr>
            <a:r>
              <a:rPr lang="en-GB" sz="2800" dirty="0">
                <a:solidFill>
                  <a:srgbClr val="26303A"/>
                </a:solidFill>
              </a:rPr>
              <a:t>70%</a:t>
            </a:r>
          </a:p>
          <a:p>
            <a:pPr defTabSz="457200">
              <a:lnSpc>
                <a:spcPct val="90000"/>
              </a:lnSpc>
              <a:spcBef>
                <a:spcPts val="1200"/>
              </a:spcBef>
            </a:pPr>
            <a:r>
              <a:rPr lang="en-GB" sz="2800" b="1" dirty="0">
                <a:solidFill>
                  <a:schemeClr val="bg1"/>
                </a:solidFill>
              </a:rPr>
              <a:t>Academic:</a:t>
            </a:r>
            <a:r>
              <a:rPr lang="en-GB" sz="2800" dirty="0">
                <a:solidFill>
                  <a:schemeClr val="bg1"/>
                </a:solidFill>
              </a:rPr>
              <a:t> Focused on your chosen course(s):</a:t>
            </a:r>
          </a:p>
          <a:p>
            <a:pPr marL="285750" defTabSz="457200">
              <a:lnSpc>
                <a:spcPct val="90000"/>
              </a:lnSpc>
              <a:spcBef>
                <a:spcPts val="1200"/>
              </a:spcBef>
            </a:pPr>
            <a:r>
              <a:rPr lang="en-GB" sz="2800" dirty="0">
                <a:solidFill>
                  <a:schemeClr val="bg1"/>
                </a:solidFill>
              </a:rPr>
              <a:t>Why have you chosen this subject?</a:t>
            </a:r>
          </a:p>
          <a:p>
            <a:pPr marL="285750" defTabSz="457200">
              <a:lnSpc>
                <a:spcPct val="90000"/>
              </a:lnSpc>
              <a:spcBef>
                <a:spcPts val="1200"/>
              </a:spcBef>
            </a:pPr>
            <a:r>
              <a:rPr lang="en-GB" sz="2800" dirty="0">
                <a:solidFill>
                  <a:schemeClr val="bg1"/>
                </a:solidFill>
              </a:rPr>
              <a:t>What particularly interests you about this subject?</a:t>
            </a:r>
          </a:p>
          <a:p>
            <a:pPr marL="285750" defTabSz="457200">
              <a:lnSpc>
                <a:spcPct val="90000"/>
              </a:lnSpc>
              <a:spcBef>
                <a:spcPts val="1200"/>
              </a:spcBef>
            </a:pPr>
            <a:r>
              <a:rPr lang="en-GB" sz="2800" dirty="0">
                <a:solidFill>
                  <a:schemeClr val="bg1"/>
                </a:solidFill>
              </a:rPr>
              <a:t>Where has this interest come from?</a:t>
            </a:r>
          </a:p>
          <a:p>
            <a:pPr marL="285750" defTabSz="457200">
              <a:lnSpc>
                <a:spcPct val="90000"/>
              </a:lnSpc>
              <a:spcBef>
                <a:spcPts val="1200"/>
              </a:spcBef>
            </a:pPr>
            <a:r>
              <a:rPr lang="en-GB" sz="2800" dirty="0">
                <a:solidFill>
                  <a:schemeClr val="bg1"/>
                </a:solidFill>
              </a:rPr>
              <a:t>What independent reading or research have you done?</a:t>
            </a:r>
          </a:p>
        </p:txBody>
      </p:sp>
      <p:sp>
        <p:nvSpPr>
          <p:cNvPr id="7" name="TextBox 6"/>
          <p:cNvSpPr txBox="1"/>
          <p:nvPr/>
        </p:nvSpPr>
        <p:spPr>
          <a:xfrm>
            <a:off x="7204075" y="1641475"/>
            <a:ext cx="4337050" cy="4397375"/>
          </a:xfrm>
          <a:prstGeom prst="rect">
            <a:avLst/>
          </a:prstGeom>
          <a:solidFill>
            <a:srgbClr val="424A4F"/>
          </a:solidFill>
        </p:spPr>
        <p:txBody>
          <a:bodyPr wrap="square" lIns="180000" tIns="180000" rIns="180000" bIns="180000" rtlCol="0" anchor="t">
            <a:normAutofit/>
          </a:bodyPr>
          <a:lstStyle/>
          <a:p>
            <a:pPr>
              <a:spcAft>
                <a:spcPts val="600"/>
              </a:spcAft>
            </a:pPr>
            <a:r>
              <a:rPr lang="en-GB" sz="2800" dirty="0">
                <a:solidFill>
                  <a:schemeClr val="accent1"/>
                </a:solidFill>
              </a:rPr>
              <a:t>30%</a:t>
            </a:r>
            <a:endParaRPr lang="en-GB" sz="2800" dirty="0">
              <a:solidFill>
                <a:schemeClr val="bg1"/>
              </a:solidFill>
            </a:endParaRPr>
          </a:p>
          <a:p>
            <a:pPr>
              <a:spcAft>
                <a:spcPts val="600"/>
              </a:spcAft>
            </a:pPr>
            <a:r>
              <a:rPr lang="en-GB" sz="2800" b="1" dirty="0">
                <a:solidFill>
                  <a:schemeClr val="bg1"/>
                </a:solidFill>
              </a:rPr>
              <a:t>Extracurricular:</a:t>
            </a:r>
            <a:r>
              <a:rPr lang="en-GB" sz="2800" dirty="0">
                <a:solidFill>
                  <a:schemeClr val="bg1"/>
                </a:solidFill>
              </a:rPr>
              <a:t> What other skills and experience do you have?</a:t>
            </a:r>
          </a:p>
          <a:p>
            <a:pPr marL="342900" indent="-342900">
              <a:spcAft>
                <a:spcPts val="600"/>
              </a:spcAft>
              <a:buFont typeface="Arial" panose="020B0604020202020204" pitchFamily="34" charset="0"/>
              <a:buChar char="•"/>
            </a:pPr>
            <a:r>
              <a:rPr lang="en-GB" sz="2800" dirty="0">
                <a:solidFill>
                  <a:schemeClr val="bg1"/>
                </a:solidFill>
              </a:rPr>
              <a:t>Work experience</a:t>
            </a:r>
          </a:p>
          <a:p>
            <a:pPr marL="342900" indent="-342900">
              <a:spcAft>
                <a:spcPts val="600"/>
              </a:spcAft>
              <a:buFont typeface="Arial" panose="020B0604020202020204" pitchFamily="34" charset="0"/>
              <a:buChar char="•"/>
            </a:pPr>
            <a:r>
              <a:rPr lang="en-GB" sz="2800" dirty="0">
                <a:solidFill>
                  <a:schemeClr val="bg1"/>
                </a:solidFill>
              </a:rPr>
              <a:t>Extra curricular activities</a:t>
            </a:r>
          </a:p>
          <a:p>
            <a:pPr marL="342900" indent="-342900">
              <a:spcAft>
                <a:spcPts val="600"/>
              </a:spcAft>
              <a:buFont typeface="Arial" panose="020B0604020202020204" pitchFamily="34" charset="0"/>
              <a:buChar char="•"/>
            </a:pPr>
            <a:r>
              <a:rPr lang="en-GB" sz="2800" dirty="0">
                <a:solidFill>
                  <a:schemeClr val="bg1"/>
                </a:solidFill>
              </a:rPr>
              <a:t>Career aspirations</a:t>
            </a:r>
          </a:p>
          <a:p>
            <a:pPr marL="342900" indent="-342900">
              <a:spcAft>
                <a:spcPts val="600"/>
              </a:spcAft>
              <a:buFont typeface="Arial" panose="020B0604020202020204" pitchFamily="34" charset="0"/>
              <a:buChar char="•"/>
            </a:pPr>
            <a:r>
              <a:rPr lang="en-GB" sz="2800" dirty="0">
                <a:solidFill>
                  <a:schemeClr val="bg1"/>
                </a:solidFill>
              </a:rPr>
              <a:t>Unrelated activities</a:t>
            </a:r>
          </a:p>
          <a:p>
            <a:pPr>
              <a:spcAft>
                <a:spcPts val="600"/>
              </a:spcAft>
            </a:pPr>
            <a:endParaRPr lang="en-GB" sz="2800" dirty="0">
              <a:solidFill>
                <a:schemeClr val="bg1"/>
              </a:solidFill>
            </a:endParaRPr>
          </a:p>
        </p:txBody>
      </p:sp>
    </p:spTree>
    <p:extLst>
      <p:ext uri="{BB962C8B-B14F-4D97-AF65-F5344CB8AC3E}">
        <p14:creationId xmlns:p14="http://schemas.microsoft.com/office/powerpoint/2010/main" val="1476058645"/>
      </p:ext>
    </p:extLst>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Structure 1 – The Tree Structure</a:t>
            </a:r>
          </a:p>
        </p:txBody>
      </p:sp>
      <p:pic>
        <p:nvPicPr>
          <p:cNvPr id="5" name="Content Placeholder 5"/>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1931" r="14257"/>
          <a:stretch/>
        </p:blipFill>
        <p:spPr>
          <a:xfrm>
            <a:off x="609601" y="1504882"/>
            <a:ext cx="4722934" cy="4798149"/>
          </a:xfrm>
        </p:spPr>
      </p:pic>
      <p:sp>
        <p:nvSpPr>
          <p:cNvPr id="6" name="Content Placeholder 4"/>
          <p:cNvSpPr txBox="1">
            <a:spLocks/>
          </p:cNvSpPr>
          <p:nvPr/>
        </p:nvSpPr>
        <p:spPr>
          <a:xfrm>
            <a:off x="6346812" y="1564013"/>
            <a:ext cx="5446119" cy="5094872"/>
          </a:xfrm>
          <a:prstGeom prst="rect">
            <a:avLst/>
          </a:prstGeom>
        </p:spPr>
        <p:txBody>
          <a:bodyPr/>
          <a:lstStyle>
            <a:lvl1pPr marL="0" indent="0" algn="l" defTabSz="457200" rtl="0" eaLnBrk="1" latinLnBrk="0" hangingPunct="1">
              <a:lnSpc>
                <a:spcPct val="100000"/>
              </a:lnSpc>
              <a:spcBef>
                <a:spcPts val="1200"/>
              </a:spcBef>
              <a:buFont typeface="Arial"/>
              <a:buNone/>
              <a:defRPr sz="1800" kern="1200">
                <a:solidFill>
                  <a:schemeClr val="tx1"/>
                </a:solidFill>
                <a:latin typeface="+mn-lt"/>
                <a:ea typeface="+mn-ea"/>
                <a:cs typeface="+mn-cs"/>
              </a:defRPr>
            </a:lvl1pPr>
            <a:lvl2pPr marL="0" indent="0" algn="l" defTabSz="457200" rtl="0" eaLnBrk="1" latinLnBrk="0" hangingPunct="1">
              <a:spcBef>
                <a:spcPts val="1200"/>
              </a:spcBef>
              <a:buFont typeface="Arial"/>
              <a:buNone/>
              <a:defRPr sz="1400" kern="1200">
                <a:solidFill>
                  <a:schemeClr val="tx1"/>
                </a:solidFill>
                <a:latin typeface="+mn-lt"/>
                <a:ea typeface="+mn-ea"/>
                <a:cs typeface="+mn-cs"/>
              </a:defRPr>
            </a:lvl2pPr>
            <a:lvl3pPr marL="1588" indent="0" algn="l" defTabSz="457200" rtl="0" eaLnBrk="1" latinLnBrk="0" hangingPunct="1">
              <a:spcBef>
                <a:spcPts val="1200"/>
              </a:spcBef>
              <a:buFont typeface="Arial"/>
              <a:buNone/>
              <a:defRPr sz="1200" kern="1200">
                <a:solidFill>
                  <a:schemeClr val="tx1"/>
                </a:solidFill>
                <a:latin typeface="+mn-lt"/>
                <a:ea typeface="+mn-ea"/>
                <a:cs typeface="+mn-cs"/>
              </a:defRPr>
            </a:lvl3pPr>
            <a:lvl4pPr marL="1588" indent="0" algn="l" defTabSz="457200" rtl="0" eaLnBrk="1" latinLnBrk="0" hangingPunct="1">
              <a:spcBef>
                <a:spcPts val="1200"/>
              </a:spcBef>
              <a:buFont typeface="Arial"/>
              <a:buNone/>
              <a:defRPr sz="1200" kern="1200">
                <a:solidFill>
                  <a:schemeClr val="tx1"/>
                </a:solidFill>
                <a:latin typeface="+mn-lt"/>
                <a:ea typeface="+mn-ea"/>
                <a:cs typeface="+mn-cs"/>
              </a:defRPr>
            </a:lvl4pPr>
            <a:lvl5pPr marL="1588" indent="0" algn="l" defTabSz="457200" rtl="0" eaLnBrk="1" latinLnBrk="0" hangingPunct="1">
              <a:spcBef>
                <a:spcPts val="1200"/>
              </a:spcBef>
              <a:buFont typeface="Arial"/>
              <a:buNone/>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buFont typeface="Arial" panose="020B0604020202020204" pitchFamily="34" charset="0"/>
              <a:buChar char="•"/>
            </a:pPr>
            <a:r>
              <a:rPr lang="en-GB" sz="2200" dirty="0"/>
              <a:t>The main stream, your chosen subject, runs right through the statement</a:t>
            </a:r>
            <a:r>
              <a:rPr lang="en-GB" sz="2200" dirty="0" smtClean="0"/>
              <a:t>.</a:t>
            </a:r>
          </a:p>
          <a:p>
            <a:pPr marL="285750" indent="-285750">
              <a:buFont typeface="Arial" panose="020B0604020202020204" pitchFamily="34" charset="0"/>
              <a:buChar char="•"/>
            </a:pPr>
            <a:endParaRPr lang="en-GB" sz="2200" dirty="0"/>
          </a:p>
          <a:p>
            <a:pPr marL="285750" indent="-285750">
              <a:buFont typeface="Arial" panose="020B0604020202020204" pitchFamily="34" charset="0"/>
              <a:buChar char="•"/>
            </a:pPr>
            <a:r>
              <a:rPr lang="en-GB" sz="2200" dirty="0"/>
              <a:t>Each section will relate directly to how &amp; why you would be great for this subject</a:t>
            </a:r>
            <a:r>
              <a:rPr lang="en-GB" sz="2200" dirty="0" smtClean="0"/>
              <a:t>.</a:t>
            </a:r>
          </a:p>
          <a:p>
            <a:pPr marL="285750" indent="-285750">
              <a:buFont typeface="Arial" panose="020B0604020202020204" pitchFamily="34" charset="0"/>
              <a:buChar char="•"/>
            </a:pPr>
            <a:endParaRPr lang="en-GB" sz="2200" dirty="0"/>
          </a:p>
          <a:p>
            <a:pPr marL="285750" indent="-285750">
              <a:buFont typeface="Arial" panose="020B0604020202020204" pitchFamily="34" charset="0"/>
              <a:buChar char="•"/>
            </a:pPr>
            <a:r>
              <a:rPr lang="en-GB" sz="2200" dirty="0"/>
              <a:t>Each paragraph will ‘branch out’ from the main concept</a:t>
            </a:r>
            <a:r>
              <a:rPr lang="en-GB" sz="2200" dirty="0" smtClean="0"/>
              <a:t>.</a:t>
            </a:r>
          </a:p>
          <a:p>
            <a:pPr marL="285750" indent="-285750">
              <a:buFont typeface="Arial" panose="020B0604020202020204" pitchFamily="34" charset="0"/>
              <a:buChar char="•"/>
            </a:pPr>
            <a:endParaRPr lang="en-GB" sz="2200" dirty="0"/>
          </a:p>
          <a:p>
            <a:pPr marL="285750" indent="-285750">
              <a:buFont typeface="Arial" panose="020B0604020202020204" pitchFamily="34" charset="0"/>
              <a:buChar char="•"/>
            </a:pPr>
            <a:r>
              <a:rPr lang="en-GB" sz="2200" dirty="0"/>
              <a:t>This is a slightly more time consuming structure but gives a clear and coherent structure.</a:t>
            </a:r>
          </a:p>
        </p:txBody>
      </p:sp>
      <p:sp>
        <p:nvSpPr>
          <p:cNvPr id="7" name="TextBox 6"/>
          <p:cNvSpPr txBox="1"/>
          <p:nvPr/>
        </p:nvSpPr>
        <p:spPr>
          <a:xfrm>
            <a:off x="2603865" y="4975698"/>
            <a:ext cx="896982" cy="646331"/>
          </a:xfrm>
          <a:prstGeom prst="rect">
            <a:avLst/>
          </a:prstGeom>
          <a:solidFill>
            <a:srgbClr val="D72D2D"/>
          </a:solidFill>
        </p:spPr>
        <p:txBody>
          <a:bodyPr wrap="square" rtlCol="0">
            <a:spAutoFit/>
          </a:bodyPr>
          <a:lstStyle/>
          <a:p>
            <a:r>
              <a:rPr lang="en-GB" dirty="0"/>
              <a:t>Chosen subject </a:t>
            </a:r>
          </a:p>
        </p:txBody>
      </p:sp>
      <p:sp>
        <p:nvSpPr>
          <p:cNvPr id="8" name="TextBox 7"/>
          <p:cNvSpPr txBox="1"/>
          <p:nvPr/>
        </p:nvSpPr>
        <p:spPr>
          <a:xfrm>
            <a:off x="1122390" y="3788284"/>
            <a:ext cx="984069" cy="646331"/>
          </a:xfrm>
          <a:prstGeom prst="rect">
            <a:avLst/>
          </a:prstGeom>
          <a:solidFill>
            <a:srgbClr val="00A648"/>
          </a:solidFill>
        </p:spPr>
        <p:txBody>
          <a:bodyPr wrap="square" rtlCol="0">
            <a:spAutoFit/>
          </a:bodyPr>
          <a:lstStyle/>
          <a:p>
            <a:r>
              <a:rPr lang="en-GB" dirty="0"/>
              <a:t>A level subjects</a:t>
            </a:r>
          </a:p>
        </p:txBody>
      </p:sp>
      <p:sp>
        <p:nvSpPr>
          <p:cNvPr id="9" name="TextBox 8"/>
          <p:cNvSpPr txBox="1"/>
          <p:nvPr/>
        </p:nvSpPr>
        <p:spPr>
          <a:xfrm>
            <a:off x="860382" y="2566200"/>
            <a:ext cx="1127350" cy="646331"/>
          </a:xfrm>
          <a:prstGeom prst="rect">
            <a:avLst/>
          </a:prstGeom>
          <a:solidFill>
            <a:srgbClr val="00A648"/>
          </a:solidFill>
        </p:spPr>
        <p:txBody>
          <a:bodyPr wrap="square" rtlCol="0">
            <a:spAutoFit/>
          </a:bodyPr>
          <a:lstStyle/>
          <a:p>
            <a:r>
              <a:rPr lang="en-GB" dirty="0"/>
              <a:t>Career prospects</a:t>
            </a:r>
          </a:p>
        </p:txBody>
      </p:sp>
      <p:sp>
        <p:nvSpPr>
          <p:cNvPr id="10" name="TextBox 9"/>
          <p:cNvSpPr txBox="1"/>
          <p:nvPr/>
        </p:nvSpPr>
        <p:spPr>
          <a:xfrm>
            <a:off x="2553967" y="2416258"/>
            <a:ext cx="1976843" cy="646331"/>
          </a:xfrm>
          <a:prstGeom prst="rect">
            <a:avLst/>
          </a:prstGeom>
          <a:solidFill>
            <a:srgbClr val="00A648"/>
          </a:solidFill>
        </p:spPr>
        <p:txBody>
          <a:bodyPr wrap="square" rtlCol="0">
            <a:spAutoFit/>
          </a:bodyPr>
          <a:lstStyle/>
          <a:p>
            <a:r>
              <a:rPr lang="en-GB" dirty="0"/>
              <a:t>Extra curricular and part time work</a:t>
            </a:r>
          </a:p>
        </p:txBody>
      </p:sp>
      <p:sp>
        <p:nvSpPr>
          <p:cNvPr id="11" name="TextBox 10"/>
          <p:cNvSpPr txBox="1"/>
          <p:nvPr/>
        </p:nvSpPr>
        <p:spPr>
          <a:xfrm>
            <a:off x="4023361" y="3580790"/>
            <a:ext cx="1236617" cy="646331"/>
          </a:xfrm>
          <a:prstGeom prst="rect">
            <a:avLst/>
          </a:prstGeom>
          <a:solidFill>
            <a:srgbClr val="00A648"/>
          </a:solidFill>
        </p:spPr>
        <p:txBody>
          <a:bodyPr wrap="square" rtlCol="0">
            <a:spAutoFit/>
          </a:bodyPr>
          <a:lstStyle/>
          <a:p>
            <a:r>
              <a:rPr lang="en-GB" dirty="0"/>
              <a:t>Subject knowledge</a:t>
            </a:r>
          </a:p>
        </p:txBody>
      </p:sp>
    </p:spTree>
    <p:extLst>
      <p:ext uri="{BB962C8B-B14F-4D97-AF65-F5344CB8AC3E}">
        <p14:creationId xmlns:p14="http://schemas.microsoft.com/office/powerpoint/2010/main" val="2665302831"/>
      </p:ext>
    </p:extLst>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Structure 2 – Flow Structure</a:t>
            </a:r>
          </a:p>
        </p:txBody>
      </p:sp>
      <p:graphicFrame>
        <p:nvGraphicFramePr>
          <p:cNvPr id="5" name="Content Placeholder 7"/>
          <p:cNvGraphicFramePr>
            <a:graphicFrameLocks noGrp="1"/>
          </p:cNvGraphicFramePr>
          <p:nvPr>
            <p:ph idx="1"/>
            <p:extLst>
              <p:ext uri="{D42A27DB-BD31-4B8C-83A1-F6EECF244321}">
                <p14:modId xmlns:p14="http://schemas.microsoft.com/office/powerpoint/2010/main" val="2718200730"/>
              </p:ext>
            </p:extLst>
          </p:nvPr>
        </p:nvGraphicFramePr>
        <p:xfrm>
          <a:off x="345650" y="1622932"/>
          <a:ext cx="4961640" cy="49720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Content Placeholder 4"/>
          <p:cNvSpPr txBox="1">
            <a:spLocks/>
          </p:cNvSpPr>
          <p:nvPr/>
        </p:nvSpPr>
        <p:spPr>
          <a:xfrm>
            <a:off x="6184900" y="1572195"/>
            <a:ext cx="5542044" cy="5073562"/>
          </a:xfrm>
          <a:prstGeom prst="rect">
            <a:avLst/>
          </a:prstGeom>
        </p:spPr>
        <p:txBody>
          <a:bodyPr/>
          <a:lstStyle>
            <a:lvl1pPr marL="0" indent="0" algn="l" defTabSz="457200" rtl="0" eaLnBrk="1" latinLnBrk="0" hangingPunct="1">
              <a:lnSpc>
                <a:spcPct val="100000"/>
              </a:lnSpc>
              <a:spcBef>
                <a:spcPts val="1200"/>
              </a:spcBef>
              <a:buFont typeface="Arial"/>
              <a:buNone/>
              <a:defRPr sz="1800" kern="1200">
                <a:solidFill>
                  <a:schemeClr val="tx1"/>
                </a:solidFill>
                <a:latin typeface="+mn-lt"/>
                <a:ea typeface="+mn-ea"/>
                <a:cs typeface="+mn-cs"/>
              </a:defRPr>
            </a:lvl1pPr>
            <a:lvl2pPr marL="0" indent="0" algn="l" defTabSz="457200" rtl="0" eaLnBrk="1" latinLnBrk="0" hangingPunct="1">
              <a:spcBef>
                <a:spcPts val="1200"/>
              </a:spcBef>
              <a:buFont typeface="Arial"/>
              <a:buNone/>
              <a:defRPr sz="1400" kern="1200">
                <a:solidFill>
                  <a:schemeClr val="tx1"/>
                </a:solidFill>
                <a:latin typeface="+mn-lt"/>
                <a:ea typeface="+mn-ea"/>
                <a:cs typeface="+mn-cs"/>
              </a:defRPr>
            </a:lvl2pPr>
            <a:lvl3pPr marL="1588" indent="0" algn="l" defTabSz="457200" rtl="0" eaLnBrk="1" latinLnBrk="0" hangingPunct="1">
              <a:spcBef>
                <a:spcPts val="1200"/>
              </a:spcBef>
              <a:buFont typeface="Arial"/>
              <a:buNone/>
              <a:defRPr sz="1200" kern="1200">
                <a:solidFill>
                  <a:schemeClr val="tx1"/>
                </a:solidFill>
                <a:latin typeface="+mn-lt"/>
                <a:ea typeface="+mn-ea"/>
                <a:cs typeface="+mn-cs"/>
              </a:defRPr>
            </a:lvl3pPr>
            <a:lvl4pPr marL="1588" indent="0" algn="l" defTabSz="457200" rtl="0" eaLnBrk="1" latinLnBrk="0" hangingPunct="1">
              <a:spcBef>
                <a:spcPts val="1200"/>
              </a:spcBef>
              <a:buFont typeface="Arial"/>
              <a:buNone/>
              <a:defRPr sz="1200" kern="1200">
                <a:solidFill>
                  <a:schemeClr val="tx1"/>
                </a:solidFill>
                <a:latin typeface="+mn-lt"/>
                <a:ea typeface="+mn-ea"/>
                <a:cs typeface="+mn-cs"/>
              </a:defRPr>
            </a:lvl4pPr>
            <a:lvl5pPr marL="1588" indent="0" algn="l" defTabSz="457200" rtl="0" eaLnBrk="1" latinLnBrk="0" hangingPunct="1">
              <a:spcBef>
                <a:spcPts val="1200"/>
              </a:spcBef>
              <a:buFont typeface="Arial"/>
              <a:buNone/>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buFont typeface="Arial" panose="020B0604020202020204" pitchFamily="34" charset="0"/>
              <a:buChar char="•"/>
            </a:pPr>
            <a:r>
              <a:rPr lang="en-GB" sz="2200" dirty="0"/>
              <a:t>The four boxes are different paragraphs.</a:t>
            </a:r>
          </a:p>
          <a:p>
            <a:pPr marL="285750" indent="-285750">
              <a:buFont typeface="Arial" panose="020B0604020202020204" pitchFamily="34" charset="0"/>
              <a:buChar char="•"/>
            </a:pPr>
            <a:r>
              <a:rPr lang="en-GB" sz="2200" dirty="0"/>
              <a:t>Your introduction introduces the course.</a:t>
            </a:r>
          </a:p>
          <a:p>
            <a:pPr marL="285750" indent="-285750">
              <a:buFont typeface="Arial" panose="020B0604020202020204" pitchFamily="34" charset="0"/>
              <a:buChar char="•"/>
            </a:pPr>
            <a:r>
              <a:rPr lang="en-GB" sz="2200" dirty="0"/>
              <a:t>The subject knowledge will provide evidence of why you’ll be good at the subject.</a:t>
            </a:r>
          </a:p>
          <a:p>
            <a:pPr marL="285750" indent="-285750">
              <a:buFont typeface="Arial" panose="020B0604020202020204" pitchFamily="34" charset="0"/>
              <a:buChar char="•"/>
            </a:pPr>
            <a:r>
              <a:rPr lang="en-GB" sz="2200" dirty="0"/>
              <a:t>Any extra curricular activities that are relevant to your studies</a:t>
            </a:r>
          </a:p>
          <a:p>
            <a:pPr marL="285750" indent="-285750">
              <a:buFont typeface="Arial" panose="020B0604020202020204" pitchFamily="34" charset="0"/>
              <a:buChar char="•"/>
            </a:pPr>
            <a:r>
              <a:rPr lang="en-GB" sz="2200" dirty="0"/>
              <a:t>Conclude with why you want to study to degree level </a:t>
            </a:r>
          </a:p>
          <a:p>
            <a:pPr marL="285750" indent="-285750">
              <a:buFont typeface="Arial" panose="020B0604020202020204" pitchFamily="34" charset="0"/>
              <a:buChar char="•"/>
            </a:pPr>
            <a:r>
              <a:rPr lang="en-GB" sz="2200" dirty="0"/>
              <a:t>Easier to lay out, but also easier to go off track.</a:t>
            </a:r>
          </a:p>
        </p:txBody>
      </p:sp>
    </p:spTree>
    <p:extLst>
      <p:ext uri="{BB962C8B-B14F-4D97-AF65-F5344CB8AC3E}">
        <p14:creationId xmlns:p14="http://schemas.microsoft.com/office/powerpoint/2010/main" val="2271513581"/>
      </p:ext>
    </p:extLst>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3168" y="434709"/>
            <a:ext cx="6546059" cy="922130"/>
          </a:xfrm>
        </p:spPr>
        <p:txBody>
          <a:bodyPr>
            <a:normAutofit/>
          </a:bodyPr>
          <a:lstStyle/>
          <a:p>
            <a:r>
              <a:rPr lang="en-GB" dirty="0"/>
              <a:t>Want to know more?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1201" y="1607249"/>
            <a:ext cx="3081527" cy="1369582"/>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4103" t="3254" r="22239" b="2342"/>
          <a:stretch/>
        </p:blipFill>
        <p:spPr>
          <a:xfrm>
            <a:off x="1981201" y="3225856"/>
            <a:ext cx="3081527" cy="1294571"/>
          </a:xfrm>
          <a:prstGeom prst="rect">
            <a:avLst/>
          </a:prstGeom>
        </p:spPr>
      </p:pic>
      <p:sp>
        <p:nvSpPr>
          <p:cNvPr id="7" name="TextBox 6"/>
          <p:cNvSpPr txBox="1"/>
          <p:nvPr/>
        </p:nvSpPr>
        <p:spPr>
          <a:xfrm>
            <a:off x="5510260" y="1593999"/>
            <a:ext cx="4096512" cy="1477328"/>
          </a:xfrm>
          <a:prstGeom prst="rect">
            <a:avLst/>
          </a:prstGeom>
          <a:noFill/>
        </p:spPr>
        <p:txBody>
          <a:bodyPr wrap="square" rtlCol="0">
            <a:spAutoFit/>
          </a:bodyPr>
          <a:lstStyle/>
          <a:p>
            <a:r>
              <a:rPr lang="en-GB" b="1" dirty="0"/>
              <a:t>Take a look around campus –</a:t>
            </a:r>
          </a:p>
          <a:p>
            <a:endParaRPr lang="en-GB" dirty="0"/>
          </a:p>
          <a:p>
            <a:r>
              <a:rPr lang="en-GB" dirty="0">
                <a:hlinkClick r:id="rId5"/>
              </a:rPr>
              <a:t>www.royalholloway.ac.uk/virtual-experience</a:t>
            </a:r>
            <a:endParaRPr lang="en-GB" dirty="0"/>
          </a:p>
          <a:p>
            <a:endParaRPr lang="en-GB" dirty="0"/>
          </a:p>
        </p:txBody>
      </p:sp>
      <p:sp>
        <p:nvSpPr>
          <p:cNvPr id="8" name="TextBox 7"/>
          <p:cNvSpPr txBox="1"/>
          <p:nvPr/>
        </p:nvSpPr>
        <p:spPr>
          <a:xfrm>
            <a:off x="5510260" y="3308487"/>
            <a:ext cx="4096512" cy="1231106"/>
          </a:xfrm>
          <a:prstGeom prst="rect">
            <a:avLst/>
          </a:prstGeom>
          <a:noFill/>
        </p:spPr>
        <p:txBody>
          <a:bodyPr wrap="square" rtlCol="0">
            <a:spAutoFit/>
          </a:bodyPr>
          <a:lstStyle/>
          <a:p>
            <a:r>
              <a:rPr lang="en-GB" b="1" dirty="0"/>
              <a:t>Ask questions to current students –</a:t>
            </a:r>
          </a:p>
          <a:p>
            <a:endParaRPr lang="en-GB" dirty="0"/>
          </a:p>
          <a:p>
            <a:r>
              <a:rPr lang="en-GB" dirty="0">
                <a:hlinkClick r:id="rId6"/>
              </a:rPr>
              <a:t>www.royalholloway.ac.uk/chat/</a:t>
            </a:r>
            <a:endParaRPr lang="en-GB" dirty="0"/>
          </a:p>
          <a:p>
            <a:endParaRPr lang="en-GB" sz="2000" dirty="0"/>
          </a:p>
        </p:txBody>
      </p:sp>
      <p:sp>
        <p:nvSpPr>
          <p:cNvPr id="12" name="TextBox 11"/>
          <p:cNvSpPr txBox="1"/>
          <p:nvPr/>
        </p:nvSpPr>
        <p:spPr>
          <a:xfrm>
            <a:off x="5510260" y="4890162"/>
            <a:ext cx="3882683" cy="1200329"/>
          </a:xfrm>
          <a:prstGeom prst="rect">
            <a:avLst/>
          </a:prstGeom>
          <a:noFill/>
        </p:spPr>
        <p:txBody>
          <a:bodyPr wrap="square" rtlCol="0">
            <a:spAutoFit/>
          </a:bodyPr>
          <a:lstStyle/>
          <a:p>
            <a:r>
              <a:rPr lang="en-GB" b="1" dirty="0" smtClean="0"/>
              <a:t>Personal Statement Review Service –</a:t>
            </a:r>
            <a:endParaRPr lang="en-GB" b="1" dirty="0">
              <a:hlinkClick r:id="rId7"/>
            </a:endParaRPr>
          </a:p>
          <a:p>
            <a:endParaRPr lang="en-GB" dirty="0">
              <a:hlinkClick r:id="" action="ppaction://noaction"/>
            </a:endParaRPr>
          </a:p>
          <a:p>
            <a:r>
              <a:rPr lang="en-GB" dirty="0">
                <a:hlinkClick r:id="rId8"/>
              </a:rPr>
              <a:t>https://</a:t>
            </a:r>
            <a:r>
              <a:rPr lang="en-GB" dirty="0" smtClean="0">
                <a:hlinkClick r:id="rId8"/>
              </a:rPr>
              <a:t>bit.ly/PSreviewservice</a:t>
            </a:r>
            <a:endParaRPr lang="en-GB" dirty="0" smtClean="0"/>
          </a:p>
          <a:p>
            <a:endParaRPr lang="en-GB" dirty="0"/>
          </a:p>
        </p:txBody>
      </p:sp>
      <p:pic>
        <p:nvPicPr>
          <p:cNvPr id="13" name="Picture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981201" y="4776753"/>
            <a:ext cx="3109995" cy="1313738"/>
          </a:xfrm>
          <a:prstGeom prst="rect">
            <a:avLst/>
          </a:prstGeom>
        </p:spPr>
      </p:pic>
    </p:spTree>
    <p:extLst>
      <p:ext uri="{BB962C8B-B14F-4D97-AF65-F5344CB8AC3E}">
        <p14:creationId xmlns:p14="http://schemas.microsoft.com/office/powerpoint/2010/main" val="227725259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Structure 2 – Flow Structure</a:t>
            </a:r>
            <a:endParaRPr lang="en-GB" dirty="0"/>
          </a:p>
        </p:txBody>
      </p:sp>
      <p:graphicFrame>
        <p:nvGraphicFramePr>
          <p:cNvPr id="6" name="Diagram 5"/>
          <p:cNvGraphicFramePr/>
          <p:nvPr>
            <p:extLst>
              <p:ext uri="{D42A27DB-BD31-4B8C-83A1-F6EECF244321}">
                <p14:modId xmlns:p14="http://schemas.microsoft.com/office/powerpoint/2010/main" val="895440894"/>
              </p:ext>
            </p:extLst>
          </p:nvPr>
        </p:nvGraphicFramePr>
        <p:xfrm>
          <a:off x="609601" y="1526309"/>
          <a:ext cx="10415450" cy="47655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11281384" y="2793105"/>
            <a:ext cx="602030" cy="1116000"/>
          </a:xfrm>
          <a:prstGeom prst="rect">
            <a:avLst/>
          </a:prstGeom>
          <a:solidFill>
            <a:srgbClr val="ED6708"/>
          </a:solidFill>
        </p:spPr>
        <p:txBody>
          <a:bodyPr wrap="square" rtlCol="0">
            <a:spAutoFit/>
          </a:bodyPr>
          <a:lstStyle/>
          <a:p>
            <a:r>
              <a:rPr lang="en-GB" dirty="0">
                <a:solidFill>
                  <a:srgbClr val="424A4F"/>
                </a:solidFill>
              </a:rPr>
              <a:t>70%</a:t>
            </a:r>
          </a:p>
        </p:txBody>
      </p:sp>
      <p:sp>
        <p:nvSpPr>
          <p:cNvPr id="8" name="TextBox 7"/>
          <p:cNvSpPr txBox="1"/>
          <p:nvPr/>
        </p:nvSpPr>
        <p:spPr>
          <a:xfrm>
            <a:off x="11281384" y="4114623"/>
            <a:ext cx="602030" cy="1116000"/>
          </a:xfrm>
          <a:prstGeom prst="rect">
            <a:avLst/>
          </a:prstGeom>
          <a:solidFill>
            <a:srgbClr val="424A4F"/>
          </a:solidFill>
        </p:spPr>
        <p:txBody>
          <a:bodyPr wrap="square" rtlCol="0">
            <a:spAutoFit/>
          </a:bodyPr>
          <a:lstStyle/>
          <a:p>
            <a:r>
              <a:rPr lang="en-GB" dirty="0">
                <a:solidFill>
                  <a:srgbClr val="ED6708"/>
                </a:solidFill>
              </a:rPr>
              <a:t>30%</a:t>
            </a:r>
          </a:p>
        </p:txBody>
      </p:sp>
    </p:spTree>
    <p:extLst>
      <p:ext uri="{BB962C8B-B14F-4D97-AF65-F5344CB8AC3E}">
        <p14:creationId xmlns:p14="http://schemas.microsoft.com/office/powerpoint/2010/main" val="110694164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graphicEl>
                                              <a:dgm id="{88932297-5EF8-4FF0-9792-2204F7CF0252}"/>
                                            </p:graphicEl>
                                          </p:spTgt>
                                        </p:tgtEl>
                                        <p:attrNameLst>
                                          <p:attrName>style.visibility</p:attrName>
                                        </p:attrNameLst>
                                      </p:cBhvr>
                                      <p:to>
                                        <p:strVal val="visible"/>
                                      </p:to>
                                    </p:set>
                                    <p:animEffect transition="in" filter="fade">
                                      <p:cBhvr>
                                        <p:cTn id="7" dur="500"/>
                                        <p:tgtEl>
                                          <p:spTgt spid="6">
                                            <p:graphicEl>
                                              <a:dgm id="{88932297-5EF8-4FF0-9792-2204F7CF0252}"/>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graphicEl>
                                              <a:dgm id="{B0D30D75-1FED-4D42-AFD6-8905B11C56CB}"/>
                                            </p:graphicEl>
                                          </p:spTgt>
                                        </p:tgtEl>
                                        <p:attrNameLst>
                                          <p:attrName>style.visibility</p:attrName>
                                        </p:attrNameLst>
                                      </p:cBhvr>
                                      <p:to>
                                        <p:strVal val="visible"/>
                                      </p:to>
                                    </p:set>
                                    <p:animEffect transition="in" filter="fade">
                                      <p:cBhvr>
                                        <p:cTn id="12" dur="500"/>
                                        <p:tgtEl>
                                          <p:spTgt spid="6">
                                            <p:graphicEl>
                                              <a:dgm id="{B0D30D75-1FED-4D42-AFD6-8905B11C56C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graphicEl>
                                              <a:dgm id="{0E802423-6C0D-4D6B-928C-E493DDFCBC85}"/>
                                            </p:graphicEl>
                                          </p:spTgt>
                                        </p:tgtEl>
                                        <p:attrNameLst>
                                          <p:attrName>style.visibility</p:attrName>
                                        </p:attrNameLst>
                                      </p:cBhvr>
                                      <p:to>
                                        <p:strVal val="visible"/>
                                      </p:to>
                                    </p:set>
                                    <p:animEffect transition="in" filter="fade">
                                      <p:cBhvr>
                                        <p:cTn id="17" dur="500"/>
                                        <p:tgtEl>
                                          <p:spTgt spid="6">
                                            <p:graphicEl>
                                              <a:dgm id="{0E802423-6C0D-4D6B-928C-E493DDFCBC85}"/>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graphicEl>
                                              <a:dgm id="{59EEEE47-63C7-40EF-A726-2362C22A6EE0}"/>
                                            </p:graphicEl>
                                          </p:spTgt>
                                        </p:tgtEl>
                                        <p:attrNameLst>
                                          <p:attrName>style.visibility</p:attrName>
                                        </p:attrNameLst>
                                      </p:cBhvr>
                                      <p:to>
                                        <p:strVal val="visible"/>
                                      </p:to>
                                    </p:set>
                                    <p:animEffect transition="in" filter="fade">
                                      <p:cBhvr>
                                        <p:cTn id="22" dur="500"/>
                                        <p:tgtEl>
                                          <p:spTgt spid="6">
                                            <p:graphicEl>
                                              <a:dgm id="{59EEEE47-63C7-40EF-A726-2362C22A6EE0}"/>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graphicEl>
                                              <a:dgm id="{BC8FE4F1-9CBA-4E37-8FC0-895B595C2E6B}"/>
                                            </p:graphicEl>
                                          </p:spTgt>
                                        </p:tgtEl>
                                        <p:attrNameLst>
                                          <p:attrName>style.visibility</p:attrName>
                                        </p:attrNameLst>
                                      </p:cBhvr>
                                      <p:to>
                                        <p:strVal val="visible"/>
                                      </p:to>
                                    </p:set>
                                    <p:animEffect transition="in" filter="fade">
                                      <p:cBhvr>
                                        <p:cTn id="27" dur="500"/>
                                        <p:tgtEl>
                                          <p:spTgt spid="6">
                                            <p:graphicEl>
                                              <a:dgm id="{BC8FE4F1-9CBA-4E37-8FC0-895B595C2E6B}"/>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graphicEl>
                                              <a:dgm id="{CD0A6E89-2DA9-482C-887F-6BC296A78A19}"/>
                                            </p:graphicEl>
                                          </p:spTgt>
                                        </p:tgtEl>
                                        <p:attrNameLst>
                                          <p:attrName>style.visibility</p:attrName>
                                        </p:attrNameLst>
                                      </p:cBhvr>
                                      <p:to>
                                        <p:strVal val="visible"/>
                                      </p:to>
                                    </p:set>
                                    <p:animEffect transition="in" filter="fade">
                                      <p:cBhvr>
                                        <p:cTn id="32" dur="500"/>
                                        <p:tgtEl>
                                          <p:spTgt spid="6">
                                            <p:graphicEl>
                                              <a:dgm id="{CD0A6E89-2DA9-482C-887F-6BC296A78A19}"/>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graphicEl>
                                              <a:dgm id="{C2033888-204D-44F6-96A5-19B798BB701B}"/>
                                            </p:graphicEl>
                                          </p:spTgt>
                                        </p:tgtEl>
                                        <p:attrNameLst>
                                          <p:attrName>style.visibility</p:attrName>
                                        </p:attrNameLst>
                                      </p:cBhvr>
                                      <p:to>
                                        <p:strVal val="visible"/>
                                      </p:to>
                                    </p:set>
                                    <p:animEffect transition="in" filter="fade">
                                      <p:cBhvr>
                                        <p:cTn id="37" dur="500"/>
                                        <p:tgtEl>
                                          <p:spTgt spid="6">
                                            <p:graphicEl>
                                              <a:dgm id="{C2033888-204D-44F6-96A5-19B798BB701B}"/>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graphicEl>
                                              <a:dgm id="{70D16885-B1FE-49AD-A384-A71E2BA71442}"/>
                                            </p:graphicEl>
                                          </p:spTgt>
                                        </p:tgtEl>
                                        <p:attrNameLst>
                                          <p:attrName>style.visibility</p:attrName>
                                        </p:attrNameLst>
                                      </p:cBhvr>
                                      <p:to>
                                        <p:strVal val="visible"/>
                                      </p:to>
                                    </p:set>
                                    <p:animEffect transition="in" filter="fade">
                                      <p:cBhvr>
                                        <p:cTn id="42" dur="500"/>
                                        <p:tgtEl>
                                          <p:spTgt spid="6">
                                            <p:graphicEl>
                                              <a:dgm id="{70D16885-B1FE-49AD-A384-A71E2BA71442}"/>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S.T.A.R. Technique</a:t>
            </a:r>
          </a:p>
        </p:txBody>
      </p:sp>
      <p:sp>
        <p:nvSpPr>
          <p:cNvPr id="5" name="Content Placeholder 4"/>
          <p:cNvSpPr>
            <a:spLocks noGrp="1"/>
          </p:cNvSpPr>
          <p:nvPr>
            <p:ph idx="1"/>
          </p:nvPr>
        </p:nvSpPr>
        <p:spPr>
          <a:xfrm>
            <a:off x="1600200" y="1629552"/>
            <a:ext cx="9982200" cy="4363278"/>
          </a:xfrm>
        </p:spPr>
        <p:txBody>
          <a:bodyPr/>
          <a:lstStyle/>
          <a:p>
            <a:pPr marL="0" indent="0">
              <a:spcBef>
                <a:spcPts val="600"/>
              </a:spcBef>
              <a:buNone/>
            </a:pPr>
            <a:r>
              <a:rPr lang="en-GB" sz="2000" dirty="0"/>
              <a:t>This is a really handy way of ensuring you are fully explaining your point.</a:t>
            </a:r>
          </a:p>
          <a:p>
            <a:pPr marL="0" indent="0">
              <a:spcBef>
                <a:spcPts val="600"/>
              </a:spcBef>
              <a:buNone/>
            </a:pPr>
            <a:r>
              <a:rPr lang="en-GB" sz="2000" dirty="0">
                <a:solidFill>
                  <a:srgbClr val="EB641E"/>
                </a:solidFill>
              </a:rPr>
              <a:t>Situation</a:t>
            </a:r>
          </a:p>
          <a:p>
            <a:pPr marL="0" indent="0">
              <a:spcBef>
                <a:spcPts val="600"/>
              </a:spcBef>
              <a:buNone/>
            </a:pPr>
            <a:r>
              <a:rPr lang="en-GB" sz="2000" dirty="0"/>
              <a:t>“We first studied "Goblin Market“ by Christina </a:t>
            </a:r>
            <a:r>
              <a:rPr lang="en-GB" sz="2000" dirty="0" err="1"/>
              <a:t>Rosetti</a:t>
            </a:r>
            <a:r>
              <a:rPr lang="en-GB" sz="2000" dirty="0"/>
              <a:t> as part of my A Level in English Literature.”</a:t>
            </a:r>
          </a:p>
          <a:p>
            <a:pPr marL="0" indent="0">
              <a:spcBef>
                <a:spcPts val="600"/>
              </a:spcBef>
              <a:buNone/>
            </a:pPr>
            <a:r>
              <a:rPr lang="en-GB" sz="2000" dirty="0">
                <a:solidFill>
                  <a:srgbClr val="EB641E"/>
                </a:solidFill>
              </a:rPr>
              <a:t>Task </a:t>
            </a:r>
          </a:p>
          <a:p>
            <a:pPr marL="0" indent="0">
              <a:spcBef>
                <a:spcPts val="600"/>
              </a:spcBef>
              <a:buNone/>
            </a:pPr>
            <a:r>
              <a:rPr lang="en-GB" sz="2000" dirty="0"/>
              <a:t>“I was very interested in her writing and set out to enjoy more of her writing and find more about her background in my own time.”</a:t>
            </a:r>
          </a:p>
          <a:p>
            <a:pPr marL="0" indent="0">
              <a:spcBef>
                <a:spcPts val="600"/>
              </a:spcBef>
              <a:buNone/>
            </a:pPr>
            <a:r>
              <a:rPr lang="en-GB" sz="2000" dirty="0">
                <a:solidFill>
                  <a:srgbClr val="EB641E"/>
                </a:solidFill>
              </a:rPr>
              <a:t>Action </a:t>
            </a:r>
          </a:p>
          <a:p>
            <a:pPr marL="0" indent="0">
              <a:spcBef>
                <a:spcPts val="600"/>
              </a:spcBef>
              <a:buNone/>
            </a:pPr>
            <a:r>
              <a:rPr lang="en-GB" sz="2000" dirty="0"/>
              <a:t>“I conducted research on </a:t>
            </a:r>
            <a:r>
              <a:rPr lang="en-GB" sz="2000" dirty="0" err="1"/>
              <a:t>Rosetti</a:t>
            </a:r>
            <a:r>
              <a:rPr lang="en-GB" sz="2000" dirty="0"/>
              <a:t> and her work, reading books such as “</a:t>
            </a:r>
            <a:r>
              <a:rPr lang="en-GB" sz="2000" i="1" dirty="0"/>
              <a:t>Learning Not to be First</a:t>
            </a:r>
            <a:r>
              <a:rPr lang="en-GB" sz="2000" dirty="0"/>
              <a:t>” by Kathleen Jones”, a biography of </a:t>
            </a:r>
            <a:r>
              <a:rPr lang="en-GB" sz="2000" dirty="0" err="1"/>
              <a:t>Rosetti</a:t>
            </a:r>
            <a:r>
              <a:rPr lang="en-GB" sz="2000" dirty="0"/>
              <a:t>.”</a:t>
            </a:r>
          </a:p>
          <a:p>
            <a:pPr marL="0" indent="0">
              <a:spcBef>
                <a:spcPts val="600"/>
              </a:spcBef>
              <a:buNone/>
            </a:pPr>
            <a:r>
              <a:rPr lang="en-GB" sz="2000" dirty="0">
                <a:solidFill>
                  <a:srgbClr val="EB641E"/>
                </a:solidFill>
              </a:rPr>
              <a:t>Result</a:t>
            </a:r>
          </a:p>
          <a:p>
            <a:pPr marL="0" indent="0">
              <a:spcBef>
                <a:spcPts val="600"/>
              </a:spcBef>
              <a:buNone/>
            </a:pPr>
            <a:r>
              <a:rPr lang="en-GB" sz="2000" dirty="0"/>
              <a:t>“This has greatly enhanced my knowledge of Gothic literature, a key area of English Literature and I am excited to pursue this interest further at undergraduate level”</a:t>
            </a:r>
          </a:p>
        </p:txBody>
      </p:sp>
      <p:sp>
        <p:nvSpPr>
          <p:cNvPr id="11" name="5-Point Star 10"/>
          <p:cNvSpPr/>
          <p:nvPr/>
        </p:nvSpPr>
        <p:spPr>
          <a:xfrm>
            <a:off x="609600" y="1765300"/>
            <a:ext cx="914400" cy="914400"/>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5-Point Star 11"/>
          <p:cNvSpPr/>
          <p:nvPr/>
        </p:nvSpPr>
        <p:spPr>
          <a:xfrm>
            <a:off x="609600" y="2933700"/>
            <a:ext cx="914400" cy="914400"/>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5-Point Star 12"/>
          <p:cNvSpPr/>
          <p:nvPr/>
        </p:nvSpPr>
        <p:spPr>
          <a:xfrm>
            <a:off x="609600" y="4102100"/>
            <a:ext cx="914400" cy="914400"/>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4" name="5-Point Star 13"/>
          <p:cNvSpPr/>
          <p:nvPr/>
        </p:nvSpPr>
        <p:spPr>
          <a:xfrm>
            <a:off x="609600" y="5270500"/>
            <a:ext cx="914400" cy="914400"/>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359006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Effect transition="in" filter="fade">
                                      <p:cBhvr>
                                        <p:cTn id="23" dur="500"/>
                                        <p:tgtEl>
                                          <p:spTgt spid="5">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500"/>
                                        <p:tgtEl>
                                          <p:spTgt spid="5">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
                                            <p:txEl>
                                              <p:pRg st="5" end="5"/>
                                            </p:txEl>
                                          </p:spTgt>
                                        </p:tgtEl>
                                        <p:attrNameLst>
                                          <p:attrName>style.visibility</p:attrName>
                                        </p:attrNameLst>
                                      </p:cBhvr>
                                      <p:to>
                                        <p:strVal val="visible"/>
                                      </p:to>
                                    </p:set>
                                    <p:animEffect transition="in" filter="fade">
                                      <p:cBhvr>
                                        <p:cTn id="36" dur="500"/>
                                        <p:tgtEl>
                                          <p:spTgt spid="5">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xEl>
                                              <p:pRg st="6" end="6"/>
                                            </p:txEl>
                                          </p:spTgt>
                                        </p:tgtEl>
                                        <p:attrNameLst>
                                          <p:attrName>style.visibility</p:attrName>
                                        </p:attrNameLst>
                                      </p:cBhvr>
                                      <p:to>
                                        <p:strVal val="visible"/>
                                      </p:to>
                                    </p:set>
                                    <p:animEffect transition="in" filter="fade">
                                      <p:cBhvr>
                                        <p:cTn id="41" dur="500"/>
                                        <p:tgtEl>
                                          <p:spTgt spid="5">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Effect transition="in" filter="fade">
                                      <p:cBhvr>
                                        <p:cTn id="49" dur="500"/>
                                        <p:tgtEl>
                                          <p:spTgt spid="5">
                                            <p:txEl>
                                              <p:pRg st="7" end="7"/>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5">
                                            <p:txEl>
                                              <p:pRg st="8" end="8"/>
                                            </p:txEl>
                                          </p:spTgt>
                                        </p:tgtEl>
                                        <p:attrNameLst>
                                          <p:attrName>style.visibility</p:attrName>
                                        </p:attrNameLst>
                                      </p:cBhvr>
                                      <p:to>
                                        <p:strVal val="visible"/>
                                      </p:to>
                                    </p:set>
                                    <p:animEffect transition="in" filter="fade">
                                      <p:cBhvr>
                                        <p:cTn id="54"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11" grpId="0" animBg="1"/>
      <p:bldP spid="12" grpId="0" animBg="1"/>
      <p:bldP spid="13"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S.T.A.R. Technique</a:t>
            </a:r>
          </a:p>
        </p:txBody>
      </p:sp>
      <p:sp>
        <p:nvSpPr>
          <p:cNvPr id="5" name="Content Placeholder 4"/>
          <p:cNvSpPr>
            <a:spLocks noGrp="1"/>
          </p:cNvSpPr>
          <p:nvPr>
            <p:ph idx="11"/>
          </p:nvPr>
        </p:nvSpPr>
        <p:spPr>
          <a:xfrm>
            <a:off x="1476374" y="1557211"/>
            <a:ext cx="10113853" cy="4525963"/>
          </a:xfrm>
        </p:spPr>
        <p:txBody>
          <a:bodyPr/>
          <a:lstStyle/>
          <a:p>
            <a:pPr marL="0" indent="0">
              <a:spcBef>
                <a:spcPts val="600"/>
              </a:spcBef>
              <a:buNone/>
            </a:pPr>
            <a:r>
              <a:rPr lang="en-GB" sz="2400" dirty="0">
                <a:solidFill>
                  <a:srgbClr val="EB641E"/>
                </a:solidFill>
              </a:rPr>
              <a:t>Situation</a:t>
            </a:r>
          </a:p>
          <a:p>
            <a:pPr marL="0" indent="0">
              <a:spcBef>
                <a:spcPts val="600"/>
              </a:spcBef>
              <a:buNone/>
            </a:pPr>
            <a:r>
              <a:rPr lang="en-GB" sz="2400" dirty="0"/>
              <a:t>“As a result of my interest in paediatric medicine, I decided to try to gain work experience in this area.”</a:t>
            </a:r>
          </a:p>
          <a:p>
            <a:pPr marL="0" indent="0">
              <a:spcBef>
                <a:spcPts val="600"/>
              </a:spcBef>
              <a:buNone/>
            </a:pPr>
            <a:r>
              <a:rPr lang="en-GB" sz="2400" dirty="0">
                <a:solidFill>
                  <a:srgbClr val="EB641E"/>
                </a:solidFill>
              </a:rPr>
              <a:t>Task </a:t>
            </a:r>
          </a:p>
          <a:p>
            <a:pPr marL="0" indent="0">
              <a:spcBef>
                <a:spcPts val="600"/>
              </a:spcBef>
              <a:buNone/>
            </a:pPr>
            <a:r>
              <a:rPr lang="en-GB" sz="2400" dirty="0"/>
              <a:t>“I shadowed a consultant at Cambridge University Hospital for 1 week in August </a:t>
            </a:r>
            <a:r>
              <a:rPr lang="en-GB" sz="2400" dirty="0" smtClean="0"/>
              <a:t>2019.”</a:t>
            </a:r>
            <a:endParaRPr lang="en-GB" sz="2400" dirty="0"/>
          </a:p>
          <a:p>
            <a:pPr marL="0" indent="0">
              <a:spcBef>
                <a:spcPts val="600"/>
              </a:spcBef>
              <a:buNone/>
            </a:pPr>
            <a:r>
              <a:rPr lang="en-GB" sz="2400" dirty="0">
                <a:solidFill>
                  <a:srgbClr val="EB641E"/>
                </a:solidFill>
              </a:rPr>
              <a:t>Action </a:t>
            </a:r>
          </a:p>
          <a:p>
            <a:pPr marL="0" indent="0">
              <a:spcBef>
                <a:spcPts val="600"/>
              </a:spcBef>
              <a:buNone/>
            </a:pPr>
            <a:r>
              <a:rPr lang="en-GB" sz="2400" dirty="0"/>
              <a:t>“This involved the observation of ward rounds and patient care and assisting with diagnostic processes.”</a:t>
            </a:r>
          </a:p>
          <a:p>
            <a:pPr marL="0" indent="0">
              <a:spcBef>
                <a:spcPts val="600"/>
              </a:spcBef>
              <a:buNone/>
            </a:pPr>
            <a:r>
              <a:rPr lang="en-GB" sz="2400" dirty="0">
                <a:solidFill>
                  <a:srgbClr val="EB641E"/>
                </a:solidFill>
              </a:rPr>
              <a:t>Result</a:t>
            </a:r>
          </a:p>
          <a:p>
            <a:pPr marL="0" indent="0">
              <a:spcBef>
                <a:spcPts val="600"/>
              </a:spcBef>
              <a:buNone/>
            </a:pPr>
            <a:r>
              <a:rPr lang="en-GB" sz="2400" dirty="0"/>
              <a:t>“This experience has developed my knowledge of this area of medicine and led to my interest in paediatric surgery as an area of specialism</a:t>
            </a:r>
            <a:r>
              <a:rPr lang="en-GB" sz="1600" dirty="0"/>
              <a:t>.”</a:t>
            </a:r>
          </a:p>
        </p:txBody>
      </p:sp>
      <p:sp>
        <p:nvSpPr>
          <p:cNvPr id="8" name="5-Point Star 7"/>
          <p:cNvSpPr/>
          <p:nvPr/>
        </p:nvSpPr>
        <p:spPr>
          <a:xfrm>
            <a:off x="445103" y="1557211"/>
            <a:ext cx="914400" cy="914400"/>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5-Point Star 8"/>
          <p:cNvSpPr/>
          <p:nvPr/>
        </p:nvSpPr>
        <p:spPr>
          <a:xfrm>
            <a:off x="445103" y="2725611"/>
            <a:ext cx="914400" cy="914400"/>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5-Point Star 9"/>
          <p:cNvSpPr/>
          <p:nvPr/>
        </p:nvSpPr>
        <p:spPr>
          <a:xfrm>
            <a:off x="445103" y="3894011"/>
            <a:ext cx="914400" cy="914400"/>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5" name="5-Point Star 14"/>
          <p:cNvSpPr/>
          <p:nvPr/>
        </p:nvSpPr>
        <p:spPr>
          <a:xfrm>
            <a:off x="445103" y="5062411"/>
            <a:ext cx="914400" cy="914400"/>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6382481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fade">
                                      <p:cBhvr>
                                        <p:cTn id="26" dur="500"/>
                                        <p:tgtEl>
                                          <p:spTgt spid="5">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500"/>
                                        <p:tgtEl>
                                          <p:spTgt spid="5">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
                                            <p:txEl>
                                              <p:pRg st="7" end="7"/>
                                            </p:txEl>
                                          </p:spTgt>
                                        </p:tgtEl>
                                        <p:attrNameLst>
                                          <p:attrName>style.visibility</p:attrName>
                                        </p:attrNameLst>
                                      </p:cBhvr>
                                      <p:to>
                                        <p:strVal val="visible"/>
                                      </p:to>
                                    </p:set>
                                    <p:animEffect transition="in" filter="fade">
                                      <p:cBhvr>
                                        <p:cTn id="34" dur="500"/>
                                        <p:tgtEl>
                                          <p:spTgt spid="5">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animBg="1"/>
      <p:bldP spid="9" grpId="0" animBg="1"/>
      <p:bldP spid="10"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So what? test</a:t>
            </a:r>
          </a:p>
        </p:txBody>
      </p:sp>
      <p:sp>
        <p:nvSpPr>
          <p:cNvPr id="5" name="Content Placeholder 4"/>
          <p:cNvSpPr>
            <a:spLocks noGrp="1"/>
          </p:cNvSpPr>
          <p:nvPr>
            <p:ph idx="11"/>
          </p:nvPr>
        </p:nvSpPr>
        <p:spPr>
          <a:xfrm>
            <a:off x="260808" y="1638301"/>
            <a:ext cx="9772649" cy="4676774"/>
          </a:xfrm>
          <a:effectLst/>
        </p:spPr>
        <p:txBody>
          <a:bodyPr/>
          <a:lstStyle/>
          <a:p>
            <a:r>
              <a:rPr lang="en-GB" dirty="0"/>
              <a:t>An alternative to the STAR technique is the ‘So what?’ test</a:t>
            </a:r>
            <a:r>
              <a:rPr lang="en-GB" dirty="0" smtClean="0"/>
              <a:t>:</a:t>
            </a:r>
          </a:p>
          <a:p>
            <a:pPr marL="0" indent="0">
              <a:buNone/>
            </a:pPr>
            <a:endParaRPr lang="en-GB" sz="1800" dirty="0"/>
          </a:p>
          <a:p>
            <a:pPr lvl="1"/>
            <a:r>
              <a:rPr lang="en-GB" dirty="0"/>
              <a:t>“At the weekends I play football and I am the captain of my local team” </a:t>
            </a:r>
            <a:endParaRPr lang="en-GB" dirty="0" smtClean="0"/>
          </a:p>
          <a:p>
            <a:pPr marL="324000" lvl="1" indent="0">
              <a:buNone/>
            </a:pPr>
            <a:endParaRPr lang="en-GB" dirty="0"/>
          </a:p>
          <a:p>
            <a:pPr lvl="1"/>
            <a:r>
              <a:rPr lang="en-GB" dirty="0"/>
              <a:t>“This has enabled me to develop skills in coaching, leadership and communication</a:t>
            </a:r>
            <a:r>
              <a:rPr lang="en-GB" dirty="0" smtClean="0"/>
              <a:t>.”</a:t>
            </a:r>
          </a:p>
          <a:p>
            <a:pPr marL="324000" lvl="1" indent="0">
              <a:buNone/>
            </a:pPr>
            <a:endParaRPr lang="en-GB" dirty="0"/>
          </a:p>
          <a:p>
            <a:pPr lvl="1"/>
            <a:r>
              <a:rPr lang="en-GB" dirty="0"/>
              <a:t>“All of the skills will be useful as an undergraduate student, and I am keen to continue playing football at university.”</a:t>
            </a:r>
          </a:p>
          <a:p>
            <a:endParaRPr lang="en-GB" dirty="0"/>
          </a:p>
        </p:txBody>
      </p:sp>
      <p:sp>
        <p:nvSpPr>
          <p:cNvPr id="4" name="Rectangle 3">
            <a:extLst>
              <a:ext uri="{FF2B5EF4-FFF2-40B4-BE49-F238E27FC236}">
                <a16:creationId xmlns:a16="http://schemas.microsoft.com/office/drawing/2014/main" xmlns="" id="{3852007A-7AAE-4DD7-B72D-8396732B7358}"/>
              </a:ext>
            </a:extLst>
          </p:cNvPr>
          <p:cNvSpPr/>
          <p:nvPr/>
        </p:nvSpPr>
        <p:spPr>
          <a:xfrm>
            <a:off x="10382249" y="2545885"/>
            <a:ext cx="1545615" cy="523220"/>
          </a:xfrm>
          <a:prstGeom prst="rect">
            <a:avLst/>
          </a:prstGeom>
          <a:noFill/>
        </p:spPr>
        <p:txBody>
          <a:bodyPr wrap="none" lIns="91440" tIns="45720" rIns="91440" bIns="45720">
            <a:spAutoFit/>
          </a:bodyPr>
          <a:lstStyle/>
          <a:p>
            <a:pPr algn="ctr"/>
            <a:r>
              <a:rPr lang="en-US" sz="2800" b="0" cap="none" spc="0" dirty="0">
                <a:ln w="0"/>
                <a:solidFill>
                  <a:schemeClr val="accent1"/>
                </a:solidFill>
                <a:effectLst>
                  <a:outerShdw blurRad="38100" dist="25400" dir="5400000" algn="ctr" rotWithShape="0">
                    <a:srgbClr val="6E747A">
                      <a:alpha val="43000"/>
                    </a:srgbClr>
                  </a:outerShdw>
                </a:effectLst>
              </a:rPr>
              <a:t>So what?</a:t>
            </a:r>
          </a:p>
        </p:txBody>
      </p:sp>
      <p:sp>
        <p:nvSpPr>
          <p:cNvPr id="7" name="Rectangle 6">
            <a:extLst>
              <a:ext uri="{FF2B5EF4-FFF2-40B4-BE49-F238E27FC236}">
                <a16:creationId xmlns:a16="http://schemas.microsoft.com/office/drawing/2014/main" xmlns="" id="{05EDC86A-DA46-4EE4-BC42-49F7432F99DE}"/>
              </a:ext>
            </a:extLst>
          </p:cNvPr>
          <p:cNvSpPr/>
          <p:nvPr/>
        </p:nvSpPr>
        <p:spPr>
          <a:xfrm>
            <a:off x="10382248" y="3715078"/>
            <a:ext cx="1545615" cy="523220"/>
          </a:xfrm>
          <a:prstGeom prst="rect">
            <a:avLst/>
          </a:prstGeom>
          <a:noFill/>
        </p:spPr>
        <p:txBody>
          <a:bodyPr wrap="none" lIns="91440" tIns="45720" rIns="91440" bIns="45720">
            <a:spAutoFit/>
          </a:bodyPr>
          <a:lstStyle/>
          <a:p>
            <a:pPr algn="ctr"/>
            <a:r>
              <a:rPr lang="en-US" sz="2800" b="0" cap="none" spc="0" dirty="0">
                <a:ln w="0"/>
                <a:solidFill>
                  <a:schemeClr val="accent1"/>
                </a:solidFill>
                <a:effectLst>
                  <a:outerShdw blurRad="38100" dist="25400" dir="5400000" algn="ctr" rotWithShape="0">
                    <a:srgbClr val="6E747A">
                      <a:alpha val="43000"/>
                    </a:srgbClr>
                  </a:outerShdw>
                </a:effectLst>
              </a:rPr>
              <a:t>So what?</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34787" y="4749082"/>
            <a:ext cx="1693076" cy="1565993"/>
          </a:xfrm>
          <a:prstGeom prst="rect">
            <a:avLst/>
          </a:prstGeom>
        </p:spPr>
      </p:pic>
    </p:spTree>
    <p:extLst>
      <p:ext uri="{BB962C8B-B14F-4D97-AF65-F5344CB8AC3E}">
        <p14:creationId xmlns:p14="http://schemas.microsoft.com/office/powerpoint/2010/main" val="138342093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fade">
                                      <p:cBhvr>
                                        <p:cTn id="32" dur="500"/>
                                        <p:tgtEl>
                                          <p:spTgt spid="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4"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UCAS personal statement rules</a:t>
            </a:r>
          </a:p>
        </p:txBody>
      </p:sp>
      <p:sp>
        <p:nvSpPr>
          <p:cNvPr id="10" name="Text Placeholder 9"/>
          <p:cNvSpPr>
            <a:spLocks noGrp="1"/>
          </p:cNvSpPr>
          <p:nvPr>
            <p:ph type="body" idx="1"/>
          </p:nvPr>
        </p:nvSpPr>
        <p:spPr>
          <a:xfrm>
            <a:off x="749301" y="1433513"/>
            <a:ext cx="4765452" cy="639762"/>
          </a:xfrm>
        </p:spPr>
        <p:txBody>
          <a:bodyPr anchor="ctr"/>
          <a:lstStyle/>
          <a:p>
            <a:pPr algn="ctr"/>
            <a:r>
              <a:rPr lang="en-GB" b="0" dirty="0"/>
              <a:t>Character / line limit</a:t>
            </a:r>
          </a:p>
        </p:txBody>
      </p:sp>
      <p:sp>
        <p:nvSpPr>
          <p:cNvPr id="11" name="Content Placeholder 10"/>
          <p:cNvSpPr>
            <a:spLocks noGrp="1"/>
          </p:cNvSpPr>
          <p:nvPr>
            <p:ph sz="half" idx="2"/>
          </p:nvPr>
        </p:nvSpPr>
        <p:spPr>
          <a:xfrm>
            <a:off x="609600" y="2073275"/>
            <a:ext cx="5068185" cy="4505325"/>
          </a:xfrm>
          <a:prstGeom prst="roundRect">
            <a:avLst>
              <a:gd name="adj" fmla="val 6703"/>
            </a:avLst>
          </a:prstGeom>
          <a:solidFill>
            <a:schemeClr val="accent1"/>
          </a:solidFill>
        </p:spPr>
        <p:style>
          <a:lnRef idx="2">
            <a:schemeClr val="accent1"/>
          </a:lnRef>
          <a:fillRef idx="1">
            <a:schemeClr val="lt1"/>
          </a:fillRef>
          <a:effectRef idx="0">
            <a:schemeClr val="accent1"/>
          </a:effectRef>
          <a:fontRef idx="minor">
            <a:schemeClr val="dk1"/>
          </a:fontRef>
        </p:style>
        <p:txBody>
          <a:bodyPr/>
          <a:lstStyle/>
          <a:p>
            <a:pPr marL="285750" indent="-285750"/>
            <a:r>
              <a:rPr lang="en-GB" sz="2000" dirty="0">
                <a:solidFill>
                  <a:schemeClr val="bg1"/>
                </a:solidFill>
              </a:rPr>
              <a:t>UCAS has a limit of 4000 characters and 47 lines. </a:t>
            </a:r>
          </a:p>
          <a:p>
            <a:pPr marL="285750" indent="-285750"/>
            <a:r>
              <a:rPr lang="en-GB" sz="2000" dirty="0">
                <a:solidFill>
                  <a:schemeClr val="bg1"/>
                </a:solidFill>
              </a:rPr>
              <a:t>The character limit includes apostrophes, spaces and other special characters.</a:t>
            </a:r>
          </a:p>
          <a:p>
            <a:pPr marL="285750" indent="-285750"/>
            <a:r>
              <a:rPr lang="en-GB" sz="2000" dirty="0">
                <a:solidFill>
                  <a:schemeClr val="bg1"/>
                </a:solidFill>
              </a:rPr>
              <a:t>The line limit includes blank paragraphs.</a:t>
            </a:r>
          </a:p>
          <a:p>
            <a:pPr marL="285750" indent="-285750"/>
            <a:r>
              <a:rPr lang="en-GB" sz="2000" dirty="0">
                <a:solidFill>
                  <a:schemeClr val="bg1"/>
                </a:solidFill>
              </a:rPr>
              <a:t>Anything over this limit is lost.</a:t>
            </a:r>
          </a:p>
          <a:p>
            <a:pPr marL="285750" indent="-285750"/>
            <a:r>
              <a:rPr lang="en-GB" sz="2000" dirty="0">
                <a:solidFill>
                  <a:schemeClr val="bg1"/>
                </a:solidFill>
              </a:rPr>
              <a:t>It is possible to write a great personal statement within these limits- it is good practice for university and eliminates waffle.</a:t>
            </a:r>
          </a:p>
        </p:txBody>
      </p:sp>
      <p:sp>
        <p:nvSpPr>
          <p:cNvPr id="12" name="Text Placeholder 11"/>
          <p:cNvSpPr>
            <a:spLocks noGrp="1"/>
          </p:cNvSpPr>
          <p:nvPr>
            <p:ph type="body" sz="quarter" idx="3"/>
          </p:nvPr>
        </p:nvSpPr>
        <p:spPr>
          <a:xfrm>
            <a:off x="6677248" y="1433513"/>
            <a:ext cx="4726240" cy="639762"/>
          </a:xfrm>
        </p:spPr>
        <p:txBody>
          <a:bodyPr anchor="ctr"/>
          <a:lstStyle/>
          <a:p>
            <a:pPr algn="ctr"/>
            <a:r>
              <a:rPr lang="en-GB" b="0" dirty="0"/>
              <a:t>Plagiarism</a:t>
            </a:r>
          </a:p>
        </p:txBody>
      </p:sp>
      <p:sp>
        <p:nvSpPr>
          <p:cNvPr id="13" name="Content Placeholder 12"/>
          <p:cNvSpPr>
            <a:spLocks noGrp="1"/>
          </p:cNvSpPr>
          <p:nvPr>
            <p:ph sz="quarter" idx="4"/>
          </p:nvPr>
        </p:nvSpPr>
        <p:spPr>
          <a:xfrm>
            <a:off x="6514214" y="2073275"/>
            <a:ext cx="5068185" cy="4505324"/>
          </a:xfrm>
          <a:prstGeom prst="roundRect">
            <a:avLst>
              <a:gd name="adj" fmla="val 5096"/>
            </a:avLst>
          </a:prstGeom>
          <a:solidFill>
            <a:schemeClr val="accent1"/>
          </a:solidFill>
        </p:spPr>
        <p:style>
          <a:lnRef idx="2">
            <a:schemeClr val="accent1"/>
          </a:lnRef>
          <a:fillRef idx="1">
            <a:schemeClr val="lt1"/>
          </a:fillRef>
          <a:effectRef idx="0">
            <a:schemeClr val="accent1"/>
          </a:effectRef>
          <a:fontRef idx="minor">
            <a:schemeClr val="dk1"/>
          </a:fontRef>
        </p:style>
        <p:txBody>
          <a:bodyPr vert="horz" lIns="0" tIns="0" rIns="0" bIns="0" rtlCol="0">
            <a:noAutofit/>
          </a:bodyPr>
          <a:lstStyle/>
          <a:p>
            <a:pPr marL="285750" indent="-285750"/>
            <a:r>
              <a:rPr lang="en-GB" sz="2000" dirty="0">
                <a:solidFill>
                  <a:schemeClr val="bg1"/>
                </a:solidFill>
              </a:rPr>
              <a:t>UCAS is very strict on </a:t>
            </a:r>
            <a:r>
              <a:rPr lang="en-GB" sz="2000" dirty="0" smtClean="0">
                <a:solidFill>
                  <a:schemeClr val="bg1"/>
                </a:solidFill>
              </a:rPr>
              <a:t>plagiarism using a particular </a:t>
            </a:r>
            <a:r>
              <a:rPr lang="en-GB" sz="2000" dirty="0">
                <a:solidFill>
                  <a:schemeClr val="bg1"/>
                </a:solidFill>
              </a:rPr>
              <a:t>software to make sure your personal statement is unique </a:t>
            </a:r>
            <a:endParaRPr lang="en-GB" sz="2000" dirty="0" smtClean="0">
              <a:solidFill>
                <a:schemeClr val="bg1"/>
              </a:solidFill>
            </a:endParaRPr>
          </a:p>
          <a:p>
            <a:pPr marL="285750" indent="-285750"/>
            <a:r>
              <a:rPr lang="en-GB" sz="2000" dirty="0" smtClean="0">
                <a:solidFill>
                  <a:schemeClr val="bg1"/>
                </a:solidFill>
              </a:rPr>
              <a:t>If </a:t>
            </a:r>
            <a:r>
              <a:rPr lang="en-GB" sz="2000" dirty="0">
                <a:solidFill>
                  <a:schemeClr val="bg1"/>
                </a:solidFill>
              </a:rPr>
              <a:t>plagiarism is detected, this information is passed to universities.</a:t>
            </a:r>
          </a:p>
          <a:p>
            <a:pPr marL="285750" indent="-285750"/>
            <a:r>
              <a:rPr lang="en-GB" sz="2000" dirty="0">
                <a:solidFill>
                  <a:schemeClr val="bg1"/>
                </a:solidFill>
              </a:rPr>
              <a:t>In 2007, plagiarism detectors found 234 personal statements for medicine contained a story about a dramatic incident involving "burning a hole in pyjamas at age eight“. This was because the applicants had all used the same online example statement.</a:t>
            </a:r>
          </a:p>
        </p:txBody>
      </p:sp>
    </p:spTree>
    <p:extLst>
      <p:ext uri="{BB962C8B-B14F-4D97-AF65-F5344CB8AC3E}">
        <p14:creationId xmlns:p14="http://schemas.microsoft.com/office/powerpoint/2010/main" val="401814812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bg/>
                                          </p:spTgt>
                                        </p:tgtEl>
                                        <p:attrNameLst>
                                          <p:attrName>style.visibility</p:attrName>
                                        </p:attrNameLst>
                                      </p:cBhvr>
                                      <p:to>
                                        <p:strVal val="visible"/>
                                      </p:to>
                                    </p:set>
                                    <p:animEffect transition="in" filter="fade">
                                      <p:cBhvr>
                                        <p:cTn id="10" dur="500"/>
                                        <p:tgtEl>
                                          <p:spTgt spid="11">
                                            <p:bg/>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500"/>
                                        <p:tgtEl>
                                          <p:spTgt spid="11">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xEl>
                                              <p:pRg st="1" end="1"/>
                                            </p:txEl>
                                          </p:spTgt>
                                        </p:tgtEl>
                                        <p:attrNameLst>
                                          <p:attrName>style.visibility</p:attrName>
                                        </p:attrNameLst>
                                      </p:cBhvr>
                                      <p:to>
                                        <p:strVal val="visible"/>
                                      </p:to>
                                    </p:set>
                                    <p:animEffect transition="in" filter="fade">
                                      <p:cBhvr>
                                        <p:cTn id="20" dur="500"/>
                                        <p:tgtEl>
                                          <p:spTgt spid="11">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xEl>
                                              <p:pRg st="2" end="2"/>
                                            </p:txEl>
                                          </p:spTgt>
                                        </p:tgtEl>
                                        <p:attrNameLst>
                                          <p:attrName>style.visibility</p:attrName>
                                        </p:attrNameLst>
                                      </p:cBhvr>
                                      <p:to>
                                        <p:strVal val="visible"/>
                                      </p:to>
                                    </p:set>
                                    <p:animEffect transition="in" filter="fade">
                                      <p:cBhvr>
                                        <p:cTn id="25" dur="500"/>
                                        <p:tgtEl>
                                          <p:spTgt spid="11">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1">
                                            <p:txEl>
                                              <p:pRg st="3" end="3"/>
                                            </p:txEl>
                                          </p:spTgt>
                                        </p:tgtEl>
                                        <p:attrNameLst>
                                          <p:attrName>style.visibility</p:attrName>
                                        </p:attrNameLst>
                                      </p:cBhvr>
                                      <p:to>
                                        <p:strVal val="visible"/>
                                      </p:to>
                                    </p:set>
                                    <p:animEffect transition="in" filter="fade">
                                      <p:cBhvr>
                                        <p:cTn id="30" dur="500"/>
                                        <p:tgtEl>
                                          <p:spTgt spid="11">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1">
                                            <p:txEl>
                                              <p:pRg st="4" end="4"/>
                                            </p:txEl>
                                          </p:spTgt>
                                        </p:tgtEl>
                                        <p:attrNameLst>
                                          <p:attrName>style.visibility</p:attrName>
                                        </p:attrNameLst>
                                      </p:cBhvr>
                                      <p:to>
                                        <p:strVal val="visible"/>
                                      </p:to>
                                    </p:set>
                                    <p:animEffect transition="in" filter="fade">
                                      <p:cBhvr>
                                        <p:cTn id="35" dur="500"/>
                                        <p:tgtEl>
                                          <p:spTgt spid="11">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2">
                                            <p:txEl>
                                              <p:pRg st="0" end="0"/>
                                            </p:txEl>
                                          </p:spTgt>
                                        </p:tgtEl>
                                        <p:attrNameLst>
                                          <p:attrName>style.visibility</p:attrName>
                                        </p:attrNameLst>
                                      </p:cBhvr>
                                      <p:to>
                                        <p:strVal val="visible"/>
                                      </p:to>
                                    </p:set>
                                    <p:animEffect transition="in" filter="fade">
                                      <p:cBhvr>
                                        <p:cTn id="40" dur="500"/>
                                        <p:tgtEl>
                                          <p:spTgt spid="12">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3">
                                            <p:bg/>
                                          </p:spTgt>
                                        </p:tgtEl>
                                        <p:attrNameLst>
                                          <p:attrName>style.visibility</p:attrName>
                                        </p:attrNameLst>
                                      </p:cBhvr>
                                      <p:to>
                                        <p:strVal val="visible"/>
                                      </p:to>
                                    </p:set>
                                    <p:animEffect transition="in" filter="fade">
                                      <p:cBhvr>
                                        <p:cTn id="43" dur="500"/>
                                        <p:tgtEl>
                                          <p:spTgt spid="13">
                                            <p:bg/>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3">
                                            <p:txEl>
                                              <p:pRg st="0" end="0"/>
                                            </p:txEl>
                                          </p:spTgt>
                                        </p:tgtEl>
                                        <p:attrNameLst>
                                          <p:attrName>style.visibility</p:attrName>
                                        </p:attrNameLst>
                                      </p:cBhvr>
                                      <p:to>
                                        <p:strVal val="visible"/>
                                      </p:to>
                                    </p:set>
                                    <p:animEffect transition="in" filter="fade">
                                      <p:cBhvr>
                                        <p:cTn id="48" dur="500"/>
                                        <p:tgtEl>
                                          <p:spTgt spid="13">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3">
                                            <p:txEl>
                                              <p:pRg st="1" end="1"/>
                                            </p:txEl>
                                          </p:spTgt>
                                        </p:tgtEl>
                                        <p:attrNameLst>
                                          <p:attrName>style.visibility</p:attrName>
                                        </p:attrNameLst>
                                      </p:cBhvr>
                                      <p:to>
                                        <p:strVal val="visible"/>
                                      </p:to>
                                    </p:set>
                                    <p:animEffect transition="in" filter="fade">
                                      <p:cBhvr>
                                        <p:cTn id="53" dur="500"/>
                                        <p:tgtEl>
                                          <p:spTgt spid="13">
                                            <p:txEl>
                                              <p:pRg st="1" end="1"/>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3">
                                            <p:txEl>
                                              <p:pRg st="2" end="2"/>
                                            </p:txEl>
                                          </p:spTgt>
                                        </p:tgtEl>
                                        <p:attrNameLst>
                                          <p:attrName>style.visibility</p:attrName>
                                        </p:attrNameLst>
                                      </p:cBhvr>
                                      <p:to>
                                        <p:strVal val="visible"/>
                                      </p:to>
                                    </p:set>
                                    <p:animEffect transition="in" filter="fade">
                                      <p:cBhvr>
                                        <p:cTn id="58"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1" grpId="0" build="p" animBg="1"/>
      <p:bldP spid="12" grpId="0" build="p"/>
      <p:bldP spid="1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7321" y="430696"/>
            <a:ext cx="7442740" cy="922130"/>
          </a:xfrm>
        </p:spPr>
        <p:txBody>
          <a:bodyPr/>
          <a:lstStyle/>
          <a:p>
            <a:pPr>
              <a:spcBef>
                <a:spcPts val="600"/>
              </a:spcBef>
            </a:pPr>
            <a:r>
              <a:rPr lang="en-GB" sz="2400" dirty="0"/>
              <a:t>Tips for checking your personal statement:</a:t>
            </a:r>
          </a:p>
        </p:txBody>
      </p:sp>
      <p:sp>
        <p:nvSpPr>
          <p:cNvPr id="11" name="Content Placeholder 10"/>
          <p:cNvSpPr>
            <a:spLocks noGrp="1"/>
          </p:cNvSpPr>
          <p:nvPr>
            <p:ph idx="1"/>
          </p:nvPr>
        </p:nvSpPr>
        <p:spPr>
          <a:xfrm>
            <a:off x="627321" y="1531735"/>
            <a:ext cx="4933507" cy="4844813"/>
          </a:xfrm>
          <a:prstGeom prst="roundRect">
            <a:avLst>
              <a:gd name="adj" fmla="val 3228"/>
            </a:avLst>
          </a:prstGeom>
          <a:solidFill>
            <a:schemeClr val="bg1">
              <a:lumMod val="85000"/>
            </a:schemeClr>
          </a:solidFill>
          <a:ln>
            <a:noFill/>
          </a:ln>
        </p:spPr>
        <p:style>
          <a:lnRef idx="2">
            <a:schemeClr val="accent1"/>
          </a:lnRef>
          <a:fillRef idx="1">
            <a:schemeClr val="lt1"/>
          </a:fillRef>
          <a:effectRef idx="0">
            <a:schemeClr val="accent1"/>
          </a:effectRef>
          <a:fontRef idx="minor">
            <a:schemeClr val="dk1"/>
          </a:fontRef>
        </p:style>
        <p:txBody>
          <a:bodyPr vert="horz" wrap="square" lIns="90000" tIns="90000" rIns="90000" bIns="90000" rtlCol="0">
            <a:spAutoFit/>
          </a:bodyPr>
          <a:lstStyle/>
          <a:p>
            <a:pPr marL="265113" indent="-265113" defTabSz="914400">
              <a:spcBef>
                <a:spcPts val="600"/>
              </a:spcBef>
              <a:buFont typeface="Arial" panose="020B0604020202020204" pitchFamily="34" charset="0"/>
              <a:buChar char="•"/>
            </a:pPr>
            <a:r>
              <a:rPr lang="en-GB" sz="2000" dirty="0"/>
              <a:t>Try reading it </a:t>
            </a:r>
            <a:r>
              <a:rPr lang="en-GB" sz="2000" dirty="0" smtClean="0"/>
              <a:t>aloud</a:t>
            </a:r>
          </a:p>
          <a:p>
            <a:pPr marL="265113" indent="-265113" defTabSz="914400">
              <a:spcBef>
                <a:spcPts val="600"/>
              </a:spcBef>
              <a:buFont typeface="Arial" panose="020B0604020202020204" pitchFamily="34" charset="0"/>
              <a:buChar char="•"/>
            </a:pPr>
            <a:endParaRPr lang="en-GB" sz="2000" dirty="0"/>
          </a:p>
          <a:p>
            <a:pPr marL="265113" indent="-265113" defTabSz="914400">
              <a:spcBef>
                <a:spcPts val="600"/>
              </a:spcBef>
              <a:buFont typeface="Arial" panose="020B0604020202020204" pitchFamily="34" charset="0"/>
              <a:buChar char="•"/>
            </a:pPr>
            <a:r>
              <a:rPr lang="en-GB" sz="2000" dirty="0"/>
              <a:t>Utilise teachers / friends / family </a:t>
            </a:r>
            <a:r>
              <a:rPr lang="en-GB" sz="2000" dirty="0" smtClean="0"/>
              <a:t>members</a:t>
            </a:r>
          </a:p>
          <a:p>
            <a:pPr marL="265113" indent="-265113" defTabSz="914400">
              <a:spcBef>
                <a:spcPts val="600"/>
              </a:spcBef>
              <a:buFont typeface="Arial" panose="020B0604020202020204" pitchFamily="34" charset="0"/>
              <a:buChar char="•"/>
            </a:pPr>
            <a:endParaRPr lang="en-GB" sz="2000" dirty="0"/>
          </a:p>
          <a:p>
            <a:pPr marL="265113" indent="-265113" defTabSz="914400">
              <a:spcBef>
                <a:spcPts val="600"/>
              </a:spcBef>
              <a:buFont typeface="Arial" panose="020B0604020202020204" pitchFamily="34" charset="0"/>
              <a:buChar char="•"/>
            </a:pPr>
            <a:r>
              <a:rPr lang="en-GB" sz="2000" dirty="0"/>
              <a:t>Use spellcheck… but don’t trust it completely! </a:t>
            </a:r>
            <a:endParaRPr lang="en-GB" sz="2000" dirty="0" smtClean="0"/>
          </a:p>
          <a:p>
            <a:pPr marL="265113" indent="-265113" defTabSz="914400">
              <a:spcBef>
                <a:spcPts val="600"/>
              </a:spcBef>
              <a:buFont typeface="Arial" panose="020B0604020202020204" pitchFamily="34" charset="0"/>
              <a:buChar char="•"/>
            </a:pPr>
            <a:endParaRPr lang="en-GB" sz="2000" dirty="0" smtClean="0"/>
          </a:p>
          <a:p>
            <a:pPr marL="265113" indent="-265113" defTabSz="914400">
              <a:spcBef>
                <a:spcPts val="600"/>
              </a:spcBef>
              <a:buFont typeface="Arial" panose="020B0604020202020204" pitchFamily="34" charset="0"/>
              <a:buChar char="•"/>
            </a:pPr>
            <a:r>
              <a:rPr lang="en-GB" sz="2000" dirty="0" smtClean="0"/>
              <a:t>Make </a:t>
            </a:r>
            <a:r>
              <a:rPr lang="en-GB" sz="2000" dirty="0"/>
              <a:t>sure you check names, dates and technical language</a:t>
            </a:r>
            <a:r>
              <a:rPr lang="en-GB" sz="2000" dirty="0" smtClean="0"/>
              <a:t>.</a:t>
            </a:r>
          </a:p>
          <a:p>
            <a:pPr marL="265113" indent="-265113" defTabSz="914400">
              <a:spcBef>
                <a:spcPts val="600"/>
              </a:spcBef>
              <a:buFont typeface="Arial" panose="020B0604020202020204" pitchFamily="34" charset="0"/>
              <a:buChar char="•"/>
            </a:pPr>
            <a:endParaRPr lang="en-GB" sz="2000" dirty="0"/>
          </a:p>
          <a:p>
            <a:pPr marL="265113" indent="-265113" defTabSz="914400">
              <a:spcBef>
                <a:spcPts val="600"/>
              </a:spcBef>
              <a:buFont typeface="Arial" panose="020B0604020202020204" pitchFamily="34" charset="0"/>
              <a:buChar char="•"/>
            </a:pPr>
            <a:r>
              <a:rPr lang="en-GB" sz="2000" dirty="0"/>
              <a:t>Keep checking even when you are sick of it! You will thank yourself when you get your dream university place.</a:t>
            </a:r>
          </a:p>
        </p:txBody>
      </p:sp>
      <p:sp>
        <p:nvSpPr>
          <p:cNvPr id="13" name="TextBox 12"/>
          <p:cNvSpPr txBox="1"/>
          <p:nvPr/>
        </p:nvSpPr>
        <p:spPr>
          <a:xfrm>
            <a:off x="6086756" y="5437831"/>
            <a:ext cx="5476881" cy="830997"/>
          </a:xfrm>
          <a:prstGeom prst="rect">
            <a:avLst/>
          </a:prstGeom>
          <a:solidFill>
            <a:srgbClr val="EB641E"/>
          </a:solidFill>
        </p:spPr>
        <p:txBody>
          <a:bodyPr wrap="square" rtlCol="0">
            <a:spAutoFit/>
          </a:bodyPr>
          <a:lstStyle/>
          <a:p>
            <a:pPr algn="ctr"/>
            <a:r>
              <a:rPr lang="en-GB" sz="2400" dirty="0">
                <a:solidFill>
                  <a:schemeClr val="bg1"/>
                </a:solidFill>
              </a:rPr>
              <a:t>Your spelling, grammar and punctuation need to be perfect! </a:t>
            </a:r>
          </a:p>
        </p:txBody>
      </p:sp>
      <p:pic>
        <p:nvPicPr>
          <p:cNvPr id="4098" name="Picture 2" descr="Spelling word written on wood block spelling text on cement, Stock Photo |  Crushpixe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86756" y="1627987"/>
            <a:ext cx="5429283" cy="3619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319250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bg/>
                                          </p:spTgt>
                                        </p:tgtEl>
                                        <p:attrNameLst>
                                          <p:attrName>style.visibility</p:attrName>
                                        </p:attrNameLst>
                                      </p:cBhvr>
                                      <p:to>
                                        <p:strVal val="visible"/>
                                      </p:to>
                                    </p:set>
                                    <p:animEffect transition="in" filter="fade">
                                      <p:cBhvr>
                                        <p:cTn id="7" dur="500"/>
                                        <p:tgtEl>
                                          <p:spTgt spid="11">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xEl>
                                              <p:pRg st="4" end="4"/>
                                            </p:txEl>
                                          </p:spTgt>
                                        </p:tgtEl>
                                        <p:attrNameLst>
                                          <p:attrName>style.visibility</p:attrName>
                                        </p:attrNameLst>
                                      </p:cBhvr>
                                      <p:to>
                                        <p:strVal val="visible"/>
                                      </p:to>
                                    </p:set>
                                    <p:animEffect transition="in" filter="fade">
                                      <p:cBhvr>
                                        <p:cTn id="22" dur="500"/>
                                        <p:tgtEl>
                                          <p:spTgt spid="1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xEl>
                                              <p:pRg st="6" end="6"/>
                                            </p:txEl>
                                          </p:spTgt>
                                        </p:tgtEl>
                                        <p:attrNameLst>
                                          <p:attrName>style.visibility</p:attrName>
                                        </p:attrNameLst>
                                      </p:cBhvr>
                                      <p:to>
                                        <p:strVal val="visible"/>
                                      </p:to>
                                    </p:set>
                                    <p:animEffect transition="in" filter="fade">
                                      <p:cBhvr>
                                        <p:cTn id="27" dur="500"/>
                                        <p:tgtEl>
                                          <p:spTgt spid="11">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xEl>
                                              <p:pRg st="8" end="8"/>
                                            </p:txEl>
                                          </p:spTgt>
                                        </p:tgtEl>
                                        <p:attrNameLst>
                                          <p:attrName>style.visibility</p:attrName>
                                        </p:attrNameLst>
                                      </p:cBhvr>
                                      <p:to>
                                        <p:strVal val="visible"/>
                                      </p:to>
                                    </p:set>
                                    <p:animEffect transition="in" filter="fade">
                                      <p:cBhvr>
                                        <p:cTn id="32" dur="500"/>
                                        <p:tgtEl>
                                          <p:spTgt spid="11">
                                            <p:txEl>
                                              <p:pRg st="8" end="8"/>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400" dirty="0"/>
              <a:t>Top tips from Royal Holloway Admissions Specialists</a:t>
            </a:r>
          </a:p>
        </p:txBody>
      </p:sp>
      <p:sp>
        <p:nvSpPr>
          <p:cNvPr id="8" name="Round Diagonal Corner Rectangle 7"/>
          <p:cNvSpPr/>
          <p:nvPr/>
        </p:nvSpPr>
        <p:spPr>
          <a:xfrm flipH="1">
            <a:off x="4602000" y="2819360"/>
            <a:ext cx="2988000" cy="3569844"/>
          </a:xfrm>
          <a:prstGeom prst="round2DiagRect">
            <a:avLst/>
          </a:prstGeom>
          <a:solidFill>
            <a:schemeClr val="accent1"/>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spcBef>
                <a:spcPts val="400"/>
              </a:spcBef>
            </a:pPr>
            <a:r>
              <a:rPr lang="en-GB" dirty="0">
                <a:solidFill>
                  <a:schemeClr val="bg1"/>
                </a:solidFill>
              </a:rPr>
              <a:t>"In personal statements we look for </a:t>
            </a:r>
            <a:r>
              <a:rPr lang="en-GB" b="1" u="sng" dirty="0">
                <a:solidFill>
                  <a:schemeClr val="bg1"/>
                </a:solidFill>
              </a:rPr>
              <a:t>potential</a:t>
            </a:r>
            <a:r>
              <a:rPr lang="en-GB" dirty="0">
                <a:solidFill>
                  <a:schemeClr val="bg1"/>
                </a:solidFill>
              </a:rPr>
              <a:t>, and </a:t>
            </a:r>
            <a:r>
              <a:rPr lang="en-GB" b="1" u="sng" dirty="0">
                <a:solidFill>
                  <a:schemeClr val="bg1"/>
                </a:solidFill>
              </a:rPr>
              <a:t>enthusiasm for the subject</a:t>
            </a:r>
            <a:r>
              <a:rPr lang="en-GB" u="sng" dirty="0">
                <a:solidFill>
                  <a:schemeClr val="bg1"/>
                </a:solidFill>
              </a:rPr>
              <a:t> </a:t>
            </a:r>
            <a:r>
              <a:rPr lang="en-GB" dirty="0">
                <a:solidFill>
                  <a:schemeClr val="bg1"/>
                </a:solidFill>
              </a:rPr>
              <a:t>ranks high in our decisions on whether to make a student an offer." </a:t>
            </a:r>
          </a:p>
          <a:p>
            <a:pPr algn="ctr"/>
            <a:endParaRPr lang="en-GB" dirty="0">
              <a:solidFill>
                <a:schemeClr val="bg1"/>
              </a:solidFill>
            </a:endParaRPr>
          </a:p>
        </p:txBody>
      </p:sp>
      <p:sp>
        <p:nvSpPr>
          <p:cNvPr id="9" name="Round Diagonal Corner Rectangle 8"/>
          <p:cNvSpPr/>
          <p:nvPr/>
        </p:nvSpPr>
        <p:spPr>
          <a:xfrm flipH="1">
            <a:off x="609600" y="1644078"/>
            <a:ext cx="2988000" cy="3569844"/>
          </a:xfrm>
          <a:prstGeom prst="round2DiagRect">
            <a:avLst/>
          </a:prstGeom>
          <a:solidFill>
            <a:schemeClr val="accent1"/>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spcBef>
                <a:spcPts val="400"/>
              </a:spcBef>
            </a:pPr>
            <a:r>
              <a:rPr lang="en-GB" sz="1700" dirty="0">
                <a:solidFill>
                  <a:schemeClr val="bg1"/>
                </a:solidFill>
              </a:rPr>
              <a:t>"</a:t>
            </a:r>
            <a:r>
              <a:rPr lang="en-GB" sz="1700" b="1" u="sng" dirty="0">
                <a:solidFill>
                  <a:schemeClr val="bg1"/>
                </a:solidFill>
              </a:rPr>
              <a:t>It's not what you've done, it's how relevant you can make it</a:t>
            </a:r>
            <a:r>
              <a:rPr lang="en-GB" sz="1700" dirty="0">
                <a:solidFill>
                  <a:schemeClr val="bg1"/>
                </a:solidFill>
              </a:rPr>
              <a:t>. So, don't just tell me that you were captain of the school rugby team; explain </a:t>
            </a:r>
            <a:r>
              <a:rPr lang="en-GB" sz="1700" b="1" u="sng" dirty="0">
                <a:solidFill>
                  <a:schemeClr val="bg1"/>
                </a:solidFill>
              </a:rPr>
              <a:t>how</a:t>
            </a:r>
            <a:r>
              <a:rPr lang="en-GB" sz="1700" b="1" dirty="0">
                <a:solidFill>
                  <a:schemeClr val="bg1"/>
                </a:solidFill>
              </a:rPr>
              <a:t> </a:t>
            </a:r>
            <a:r>
              <a:rPr lang="en-GB" sz="1700" dirty="0">
                <a:solidFill>
                  <a:schemeClr val="bg1"/>
                </a:solidFill>
              </a:rPr>
              <a:t>this activity has given you the leadership skills and drive to study here for three years." </a:t>
            </a:r>
          </a:p>
        </p:txBody>
      </p:sp>
      <p:sp>
        <p:nvSpPr>
          <p:cNvPr id="10" name="Round Diagonal Corner Rectangle 9"/>
          <p:cNvSpPr/>
          <p:nvPr/>
        </p:nvSpPr>
        <p:spPr>
          <a:xfrm flipH="1">
            <a:off x="8594402" y="1644078"/>
            <a:ext cx="2988000" cy="3569844"/>
          </a:xfrm>
          <a:prstGeom prst="round2DiagRect">
            <a:avLst/>
          </a:prstGeom>
          <a:solidFill>
            <a:schemeClr val="accent1"/>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tIns="252000" rtlCol="0" anchor="ctr"/>
          <a:lstStyle/>
          <a:p>
            <a:pPr>
              <a:spcBef>
                <a:spcPts val="400"/>
              </a:spcBef>
            </a:pPr>
            <a:r>
              <a:rPr lang="en-GB" sz="1650" dirty="0">
                <a:solidFill>
                  <a:schemeClr val="bg1"/>
                </a:solidFill>
              </a:rPr>
              <a:t>"I always look for something that throws light on applicants </a:t>
            </a:r>
            <a:r>
              <a:rPr lang="en-GB" sz="1650" b="1" u="sng" dirty="0">
                <a:solidFill>
                  <a:schemeClr val="bg1"/>
                </a:solidFill>
              </a:rPr>
              <a:t>as individuals, who have thought about why they want to study a subject and what they hope to get out of it</a:t>
            </a:r>
            <a:r>
              <a:rPr lang="en-GB" sz="1650" dirty="0">
                <a:solidFill>
                  <a:schemeClr val="bg1"/>
                </a:solidFill>
              </a:rPr>
              <a:t>. Anything that looks like it has been dictated or copied, wholly or in part, is an instant turn-off."</a:t>
            </a:r>
          </a:p>
          <a:p>
            <a:pPr algn="ctr"/>
            <a:endParaRPr lang="en-GB" dirty="0">
              <a:solidFill>
                <a:schemeClr val="bg1"/>
              </a:solidFill>
            </a:endParaRPr>
          </a:p>
        </p:txBody>
      </p:sp>
    </p:spTree>
    <p:extLst>
      <p:ext uri="{BB962C8B-B14F-4D97-AF65-F5344CB8AC3E}">
        <p14:creationId xmlns:p14="http://schemas.microsoft.com/office/powerpoint/2010/main" val="2093236443"/>
      </p:ext>
    </p:extLst>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D6708"/>
        </a:solidFill>
        <a:effectLst/>
      </p:bgPr>
    </p:bg>
    <p:spTree>
      <p:nvGrpSpPr>
        <p:cNvPr id="1" name=""/>
        <p:cNvGrpSpPr/>
        <p:nvPr/>
      </p:nvGrpSpPr>
      <p:grpSpPr>
        <a:xfrm>
          <a:off x="0" y="0"/>
          <a:ext cx="0" cy="0"/>
          <a:chOff x="0" y="0"/>
          <a:chExt cx="0" cy="0"/>
        </a:xfrm>
      </p:grpSpPr>
      <p:sp>
        <p:nvSpPr>
          <p:cNvPr id="3" name="Rounded Rectangle 2"/>
          <p:cNvSpPr/>
          <p:nvPr/>
        </p:nvSpPr>
        <p:spPr>
          <a:xfrm>
            <a:off x="875899" y="2435192"/>
            <a:ext cx="10116151" cy="161704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4800" dirty="0" smtClean="0">
                <a:solidFill>
                  <a:prstClr val="white"/>
                </a:solidFill>
              </a:rPr>
              <a:t>Personal Statement Top Tips</a:t>
            </a:r>
            <a:endParaRPr lang="en-GB" sz="4800" dirty="0">
              <a:solidFill>
                <a:prstClr val="white"/>
              </a:solidFill>
            </a:endParaRPr>
          </a:p>
        </p:txBody>
      </p:sp>
    </p:spTree>
    <p:extLst>
      <p:ext uri="{BB962C8B-B14F-4D97-AF65-F5344CB8AC3E}">
        <p14:creationId xmlns:p14="http://schemas.microsoft.com/office/powerpoint/2010/main" val="12512381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Personal Statement Top Tips</a:t>
            </a:r>
          </a:p>
        </p:txBody>
      </p:sp>
      <p:sp>
        <p:nvSpPr>
          <p:cNvPr id="4" name="Content Placeholder 3"/>
          <p:cNvSpPr>
            <a:spLocks noGrp="1"/>
          </p:cNvSpPr>
          <p:nvPr>
            <p:ph idx="1"/>
          </p:nvPr>
        </p:nvSpPr>
        <p:spPr>
          <a:xfrm>
            <a:off x="352912" y="1610302"/>
            <a:ext cx="5504774" cy="4883462"/>
          </a:xfrm>
        </p:spPr>
        <p:txBody>
          <a:bodyPr/>
          <a:lstStyle/>
          <a:p>
            <a:pPr marL="342900" indent="-342900">
              <a:buFont typeface="+mj-lt"/>
              <a:buAutoNum type="arabicPeriod"/>
            </a:pPr>
            <a:r>
              <a:rPr lang="en-GB" sz="2000" dirty="0"/>
              <a:t>Explain why you want to study the course</a:t>
            </a:r>
          </a:p>
          <a:p>
            <a:pPr marL="342900" indent="-342900">
              <a:buFont typeface="+mj-lt"/>
              <a:buAutoNum type="arabicPeriod"/>
            </a:pPr>
            <a:r>
              <a:rPr lang="en-GB" sz="2000" dirty="0"/>
              <a:t>Explain why you’re right for the course</a:t>
            </a:r>
          </a:p>
          <a:p>
            <a:pPr marL="342900" indent="-342900">
              <a:buFont typeface="+mj-lt"/>
              <a:buAutoNum type="arabicPeriod"/>
            </a:pPr>
            <a:r>
              <a:rPr lang="en-GB" sz="2000" dirty="0"/>
              <a:t>Say what you’ve done outside the classroom &amp; why it’s relevant.</a:t>
            </a:r>
          </a:p>
          <a:p>
            <a:pPr marL="342900" indent="-342900">
              <a:buFont typeface="+mj-lt"/>
              <a:buAutoNum type="arabicPeriod"/>
            </a:pPr>
            <a:r>
              <a:rPr lang="en-GB" sz="2000" dirty="0"/>
              <a:t>How is your chosen career related to you course?</a:t>
            </a:r>
          </a:p>
          <a:p>
            <a:pPr marL="342900" indent="-342900">
              <a:buFont typeface="+mj-lt"/>
              <a:buAutoNum type="arabicPeriod"/>
            </a:pPr>
            <a:r>
              <a:rPr lang="en-GB" sz="2000" dirty="0"/>
              <a:t>Make it easy to read</a:t>
            </a:r>
          </a:p>
          <a:p>
            <a:pPr marL="342900" indent="-342900">
              <a:buFont typeface="+mj-lt"/>
              <a:buAutoNum type="arabicPeriod"/>
            </a:pPr>
            <a:r>
              <a:rPr lang="en-GB" sz="2000" dirty="0"/>
              <a:t>Start strong</a:t>
            </a:r>
          </a:p>
          <a:p>
            <a:pPr marL="342900" indent="-342900">
              <a:buFont typeface="+mj-lt"/>
              <a:buAutoNum type="arabicPeriod"/>
            </a:pPr>
            <a:r>
              <a:rPr lang="en-GB" sz="2000" dirty="0"/>
              <a:t>Let your personality in</a:t>
            </a:r>
          </a:p>
          <a:p>
            <a:pPr marL="342900" indent="-342900">
              <a:buFont typeface="+mj-lt"/>
              <a:buAutoNum type="arabicPeriod"/>
            </a:pPr>
            <a:r>
              <a:rPr lang="en-GB" sz="2000" dirty="0"/>
              <a:t>Write naturally</a:t>
            </a:r>
          </a:p>
          <a:p>
            <a:pPr marL="342900" indent="-342900">
              <a:buFont typeface="+mj-lt"/>
              <a:buAutoNum type="arabicPeriod"/>
            </a:pPr>
            <a:r>
              <a:rPr lang="en-GB" sz="2000" dirty="0"/>
              <a:t>Remember STAR</a:t>
            </a:r>
          </a:p>
          <a:p>
            <a:pPr marL="342900" indent="-342900">
              <a:buFont typeface="+mj-lt"/>
              <a:buAutoNum type="arabicPeriod"/>
            </a:pPr>
            <a:r>
              <a:rPr lang="en-GB" sz="2000" dirty="0"/>
              <a:t>PERSONAL &amp; STATEMENT!</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97057" y="1459474"/>
            <a:ext cx="2096946" cy="3145419"/>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33374" y="4725254"/>
            <a:ext cx="2682312" cy="1787761"/>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29070" y="1463017"/>
            <a:ext cx="2090919" cy="3141876"/>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04374" y="4725253"/>
            <a:ext cx="2682312" cy="17877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43401841"/>
      </p:ext>
    </p:extLst>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rotWithShape="1">
          <a:blip r:embed="rId2">
            <a:extLst>
              <a:ext uri="{28A0092B-C50C-407E-A947-70E740481C1C}">
                <a14:useLocalDpi xmlns:a14="http://schemas.microsoft.com/office/drawing/2010/main" val="0"/>
              </a:ext>
            </a:extLst>
          </a:blip>
          <a:srcRect t="25254"/>
          <a:stretch/>
        </p:blipFill>
        <p:spPr>
          <a:xfrm>
            <a:off x="254560" y="2043957"/>
            <a:ext cx="3176011" cy="1753817"/>
          </a:xfrm>
        </p:spPr>
      </p:pic>
      <p:sp>
        <p:nvSpPr>
          <p:cNvPr id="2" name="Title 1"/>
          <p:cNvSpPr>
            <a:spLocks noGrp="1"/>
          </p:cNvSpPr>
          <p:nvPr>
            <p:ph type="title"/>
          </p:nvPr>
        </p:nvSpPr>
        <p:spPr/>
        <p:txBody>
          <a:bodyPr/>
          <a:lstStyle/>
          <a:p>
            <a:r>
              <a:rPr lang="en-GB" dirty="0"/>
              <a:t>Thank you for listening!</a:t>
            </a:r>
          </a:p>
        </p:txBody>
      </p:sp>
      <p:sp>
        <p:nvSpPr>
          <p:cNvPr id="10" name="Rectangle 1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prstClr val="black"/>
              </a:solidFill>
            </a:endParaRPr>
          </a:p>
        </p:txBody>
      </p:sp>
      <p:pic>
        <p:nvPicPr>
          <p:cNvPr id="1037" name="Picture 13" descr="ezgif.com-video-to-gif.gif"/>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4973640" y="1757694"/>
            <a:ext cx="6376672" cy="348460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438587" y="5449408"/>
            <a:ext cx="3446777" cy="461665"/>
          </a:xfrm>
          <a:prstGeom prst="rect">
            <a:avLst/>
          </a:prstGeom>
          <a:noFill/>
        </p:spPr>
        <p:txBody>
          <a:bodyPr wrap="none" rtlCol="0">
            <a:spAutoFit/>
          </a:bodyPr>
          <a:lstStyle/>
          <a:p>
            <a:r>
              <a:rPr lang="en-GB" sz="2400" dirty="0">
                <a:solidFill>
                  <a:prstClr val="black"/>
                </a:solidFill>
              </a:rPr>
              <a:t>www.royalholloway.ac.uk</a:t>
            </a:r>
          </a:p>
        </p:txBody>
      </p:sp>
      <p:sp>
        <p:nvSpPr>
          <p:cNvPr id="19" name="TextBox 18"/>
          <p:cNvSpPr txBox="1"/>
          <p:nvPr/>
        </p:nvSpPr>
        <p:spPr>
          <a:xfrm>
            <a:off x="437440" y="1551514"/>
            <a:ext cx="1986441" cy="492443"/>
          </a:xfrm>
          <a:prstGeom prst="rect">
            <a:avLst/>
          </a:prstGeom>
          <a:noFill/>
        </p:spPr>
        <p:txBody>
          <a:bodyPr wrap="none" rtlCol="0">
            <a:spAutoFit/>
          </a:bodyPr>
          <a:lstStyle/>
          <a:p>
            <a:r>
              <a:rPr lang="en-GB" sz="2600" dirty="0">
                <a:solidFill>
                  <a:srgbClr val="ED6708"/>
                </a:solidFill>
              </a:rPr>
              <a:t>Stay in touch</a:t>
            </a:r>
          </a:p>
        </p:txBody>
      </p:sp>
      <p:sp>
        <p:nvSpPr>
          <p:cNvPr id="20" name="TextBox 19"/>
          <p:cNvSpPr txBox="1"/>
          <p:nvPr/>
        </p:nvSpPr>
        <p:spPr>
          <a:xfrm>
            <a:off x="437440" y="3848452"/>
            <a:ext cx="2590774" cy="492443"/>
          </a:xfrm>
          <a:prstGeom prst="rect">
            <a:avLst/>
          </a:prstGeom>
          <a:noFill/>
        </p:spPr>
        <p:txBody>
          <a:bodyPr wrap="none" rtlCol="0">
            <a:spAutoFit/>
          </a:bodyPr>
          <a:lstStyle/>
          <a:p>
            <a:r>
              <a:rPr lang="en-GB" sz="2600" dirty="0">
                <a:solidFill>
                  <a:srgbClr val="ED6708"/>
                </a:solidFill>
              </a:rPr>
              <a:t>Upcoming events</a:t>
            </a:r>
          </a:p>
        </p:txBody>
      </p:sp>
      <p:sp>
        <p:nvSpPr>
          <p:cNvPr id="12" name="TextBox 11"/>
          <p:cNvSpPr txBox="1"/>
          <p:nvPr/>
        </p:nvSpPr>
        <p:spPr>
          <a:xfrm>
            <a:off x="609601" y="4340895"/>
            <a:ext cx="3961681" cy="1785104"/>
          </a:xfrm>
          <a:prstGeom prst="rect">
            <a:avLst/>
          </a:prstGeom>
          <a:noFill/>
        </p:spPr>
        <p:txBody>
          <a:bodyPr wrap="square" rtlCol="0">
            <a:spAutoFit/>
          </a:bodyPr>
          <a:lstStyle/>
          <a:p>
            <a:r>
              <a:rPr lang="en-GB" sz="2000" dirty="0">
                <a:solidFill>
                  <a:srgbClr val="26303A"/>
                </a:solidFill>
              </a:rPr>
              <a:t>Open Days:</a:t>
            </a:r>
          </a:p>
          <a:p>
            <a:r>
              <a:rPr lang="en-US" dirty="0">
                <a:solidFill>
                  <a:prstClr val="black"/>
                </a:solidFill>
              </a:rPr>
              <a:t>Friday 19 June 2020 (now online)</a:t>
            </a:r>
          </a:p>
          <a:p>
            <a:r>
              <a:rPr lang="en-US" dirty="0">
                <a:solidFill>
                  <a:prstClr val="black"/>
                </a:solidFill>
              </a:rPr>
              <a:t>Saturday 20 June 2020 (now online)</a:t>
            </a:r>
          </a:p>
          <a:p>
            <a:r>
              <a:rPr lang="en-US" dirty="0">
                <a:solidFill>
                  <a:prstClr val="black"/>
                </a:solidFill>
              </a:rPr>
              <a:t>Saturday 26 September 2020.</a:t>
            </a:r>
          </a:p>
          <a:p>
            <a:r>
              <a:rPr lang="en-US" dirty="0">
                <a:solidFill>
                  <a:prstClr val="black"/>
                </a:solidFill>
              </a:rPr>
              <a:t>Saturday 17 October 2020.</a:t>
            </a:r>
          </a:p>
          <a:p>
            <a:r>
              <a:rPr lang="en-US" dirty="0">
                <a:solidFill>
                  <a:prstClr val="black"/>
                </a:solidFill>
              </a:rPr>
              <a:t>Sunday 18 October 2020.</a:t>
            </a:r>
          </a:p>
        </p:txBody>
      </p:sp>
    </p:spTree>
    <p:extLst>
      <p:ext uri="{BB962C8B-B14F-4D97-AF65-F5344CB8AC3E}">
        <p14:creationId xmlns:p14="http://schemas.microsoft.com/office/powerpoint/2010/main" val="2655639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771375"/>
            <a:ext cx="5218546" cy="4363278"/>
          </a:xfrm>
        </p:spPr>
        <p:txBody>
          <a:bodyPr/>
          <a:lstStyle/>
          <a:p>
            <a:pPr marL="457200" indent="-457200">
              <a:buFont typeface="+mj-lt"/>
              <a:buAutoNum type="alphaUcPeriod"/>
            </a:pPr>
            <a:r>
              <a:rPr lang="en-GB" dirty="0"/>
              <a:t>To understand what </a:t>
            </a:r>
            <a:r>
              <a:rPr lang="en-GB" dirty="0" smtClean="0"/>
              <a:t>a personal statement is and why it is important.</a:t>
            </a:r>
            <a:endParaRPr lang="en-GB" dirty="0"/>
          </a:p>
          <a:p>
            <a:pPr marL="457200" indent="-457200">
              <a:buFont typeface="+mj-lt"/>
              <a:buAutoNum type="alphaUcPeriod"/>
            </a:pPr>
            <a:r>
              <a:rPr lang="en-GB" dirty="0" smtClean="0"/>
              <a:t>To highlight what you should include and how to structure your personal statement .</a:t>
            </a:r>
            <a:endParaRPr lang="en-GB" dirty="0"/>
          </a:p>
          <a:p>
            <a:pPr marL="457200" indent="-457200">
              <a:buFont typeface="+mj-lt"/>
              <a:buAutoNum type="alphaUcPeriod"/>
            </a:pPr>
            <a:r>
              <a:rPr lang="en-GB" dirty="0"/>
              <a:t>To </a:t>
            </a:r>
            <a:r>
              <a:rPr lang="en-GB" dirty="0" smtClean="0"/>
              <a:t>highlight some top tips on how to get started writing your personal statement. </a:t>
            </a:r>
            <a:endParaRPr lang="en-GB" dirty="0"/>
          </a:p>
        </p:txBody>
      </p:sp>
      <p:pic>
        <p:nvPicPr>
          <p:cNvPr id="7" name="Content Placeholder 6"/>
          <p:cNvPicPr>
            <a:picLocks noGrp="1" noChangeAspect="1"/>
          </p:cNvPicPr>
          <p:nvPr>
            <p:ph sz="quarter" idx="13"/>
          </p:nvPr>
        </p:nvPicPr>
        <p:blipFill rotWithShape="1">
          <a:blip r:embed="rId2" cstate="print">
            <a:extLst>
              <a:ext uri="{28A0092B-C50C-407E-A947-70E740481C1C}">
                <a14:useLocalDpi xmlns:a14="http://schemas.microsoft.com/office/drawing/2010/main" val="0"/>
              </a:ext>
            </a:extLst>
          </a:blip>
          <a:stretch/>
        </p:blipFill>
        <p:spPr>
          <a:xfrm>
            <a:off x="6215063" y="2171903"/>
            <a:ext cx="5367337" cy="3563531"/>
          </a:xfrm>
        </p:spPr>
      </p:pic>
      <p:sp>
        <p:nvSpPr>
          <p:cNvPr id="4" name="Title 3"/>
          <p:cNvSpPr>
            <a:spLocks noGrp="1"/>
          </p:cNvSpPr>
          <p:nvPr>
            <p:ph type="title"/>
          </p:nvPr>
        </p:nvSpPr>
        <p:spPr/>
        <p:txBody>
          <a:bodyPr/>
          <a:lstStyle/>
          <a:p>
            <a:r>
              <a:rPr lang="en-GB" dirty="0"/>
              <a:t>Today’s session</a:t>
            </a:r>
          </a:p>
        </p:txBody>
      </p:sp>
    </p:spTree>
    <p:extLst>
      <p:ext uri="{BB962C8B-B14F-4D97-AF65-F5344CB8AC3E}">
        <p14:creationId xmlns:p14="http://schemas.microsoft.com/office/powerpoint/2010/main" val="450353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Resources</a:t>
            </a:r>
            <a:endParaRPr lang="en-GB" dirty="0"/>
          </a:p>
        </p:txBody>
      </p:sp>
      <p:graphicFrame>
        <p:nvGraphicFramePr>
          <p:cNvPr id="2" name="Table 1"/>
          <p:cNvGraphicFramePr>
            <a:graphicFrameLocks noGrp="1"/>
          </p:cNvGraphicFramePr>
          <p:nvPr>
            <p:extLst>
              <p:ext uri="{D42A27DB-BD31-4B8C-83A1-F6EECF244321}">
                <p14:modId xmlns:p14="http://schemas.microsoft.com/office/powerpoint/2010/main" val="3250404740"/>
              </p:ext>
            </p:extLst>
          </p:nvPr>
        </p:nvGraphicFramePr>
        <p:xfrm>
          <a:off x="3194945" y="1547947"/>
          <a:ext cx="5539752" cy="4878979"/>
        </p:xfrm>
        <a:graphic>
          <a:graphicData uri="http://schemas.openxmlformats.org/drawingml/2006/table">
            <a:tbl>
              <a:tblPr/>
              <a:tblGrid>
                <a:gridCol w="1846584"/>
                <a:gridCol w="1846584"/>
                <a:gridCol w="1846584"/>
              </a:tblGrid>
              <a:tr h="491074">
                <a:tc>
                  <a:txBody>
                    <a:bodyPr/>
                    <a:lstStyle/>
                    <a:p>
                      <a:pPr marR="0" indent="0" algn="l" rtl="0">
                        <a:lnSpc>
                          <a:spcPct val="119000"/>
                        </a:lnSpc>
                        <a:spcBef>
                          <a:spcPts val="0"/>
                        </a:spcBef>
                        <a:spcAft>
                          <a:spcPts val="600"/>
                        </a:spcAft>
                      </a:pPr>
                      <a:r>
                        <a:rPr lang="en-GB" sz="800" kern="1400">
                          <a:ln>
                            <a:noFill/>
                          </a:ln>
                          <a:solidFill>
                            <a:srgbClr val="FFFFFF"/>
                          </a:solidFill>
                          <a:effectLst/>
                          <a:latin typeface="Corbel" panose="020B0503020204020204" pitchFamily="34" charset="0"/>
                        </a:rPr>
                        <a:t>Resources</a:t>
                      </a:r>
                      <a:endParaRPr lang="en-GB" sz="800" kern="1400">
                        <a:ln>
                          <a:noFill/>
                        </a:ln>
                        <a:solidFill>
                          <a:srgbClr val="000000"/>
                        </a:solidFill>
                        <a:effectLst/>
                        <a:latin typeface="Calibri" panose="020F0502020204030204" pitchFamily="34" charset="0"/>
                      </a:endParaRPr>
                    </a:p>
                  </a:txBody>
                  <a:tcPr marL="27620" marR="27620" marT="27620" marB="2762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2A30"/>
                    </a:solidFill>
                  </a:tcPr>
                </a:tc>
                <a:tc>
                  <a:txBody>
                    <a:bodyPr/>
                    <a:lstStyle/>
                    <a:p>
                      <a:pPr marR="0" indent="0" algn="l" rtl="0">
                        <a:lnSpc>
                          <a:spcPct val="119000"/>
                        </a:lnSpc>
                        <a:spcBef>
                          <a:spcPts val="0"/>
                        </a:spcBef>
                        <a:spcAft>
                          <a:spcPts val="600"/>
                        </a:spcAft>
                      </a:pPr>
                      <a:r>
                        <a:rPr lang="en-GB" sz="800" kern="1400">
                          <a:ln>
                            <a:noFill/>
                          </a:ln>
                          <a:solidFill>
                            <a:srgbClr val="FFFFFF"/>
                          </a:solidFill>
                          <a:effectLst/>
                          <a:latin typeface="Corbel" panose="020B0503020204020204" pitchFamily="34" charset="0"/>
                        </a:rPr>
                        <a:t>Additional Resources</a:t>
                      </a:r>
                      <a:endParaRPr lang="en-GB" sz="800" kern="1400">
                        <a:ln>
                          <a:noFill/>
                        </a:ln>
                        <a:solidFill>
                          <a:srgbClr val="000000"/>
                        </a:solidFill>
                        <a:effectLst/>
                        <a:latin typeface="Calibri" panose="020F0502020204030204" pitchFamily="34" charset="0"/>
                      </a:endParaRPr>
                    </a:p>
                  </a:txBody>
                  <a:tcPr marL="27620" marR="27620" marT="27620" marB="2762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2A30"/>
                    </a:solidFill>
                  </a:tcPr>
                </a:tc>
                <a:tc>
                  <a:txBody>
                    <a:bodyPr/>
                    <a:lstStyle/>
                    <a:p>
                      <a:pPr marR="0" indent="0" algn="l" rtl="0">
                        <a:lnSpc>
                          <a:spcPct val="119000"/>
                        </a:lnSpc>
                        <a:spcBef>
                          <a:spcPts val="0"/>
                        </a:spcBef>
                        <a:spcAft>
                          <a:spcPts val="600"/>
                        </a:spcAft>
                      </a:pPr>
                      <a:r>
                        <a:rPr lang="en-GB" sz="800" kern="1400">
                          <a:ln>
                            <a:noFill/>
                          </a:ln>
                          <a:solidFill>
                            <a:srgbClr val="FFFFFF"/>
                          </a:solidFill>
                          <a:effectLst/>
                          <a:latin typeface="Corbel" panose="020B0503020204020204" pitchFamily="34" charset="0"/>
                        </a:rPr>
                        <a:t>Useful websites</a:t>
                      </a:r>
                      <a:endParaRPr lang="en-GB" sz="800" kern="1400">
                        <a:ln>
                          <a:noFill/>
                        </a:ln>
                        <a:solidFill>
                          <a:srgbClr val="000000"/>
                        </a:solidFill>
                        <a:effectLst/>
                        <a:latin typeface="Calibri" panose="020F0502020204030204" pitchFamily="34" charset="0"/>
                      </a:endParaRPr>
                    </a:p>
                  </a:txBody>
                  <a:tcPr marL="27620" marR="27620" marT="27620" marB="2762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2A30"/>
                    </a:solidFill>
                  </a:tcPr>
                </a:tc>
              </a:tr>
              <a:tr h="1313168">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1. Student Pack (this document)</a:t>
                      </a:r>
                    </a:p>
                  </a:txBody>
                  <a:tcPr marL="27620" marR="27620" marT="27620" marB="2762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B919D"/>
                    </a:solidFill>
                  </a:tcPr>
                </a:tc>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1. Personal Statement Template</a:t>
                      </a:r>
                    </a:p>
                  </a:txBody>
                  <a:tcPr marL="27620" marR="27620" marT="27620" marB="2762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DFE4"/>
                    </a:solidFill>
                  </a:tcPr>
                </a:tc>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UCAS Personal Statement Tool—</a:t>
                      </a:r>
                      <a:r>
                        <a:rPr lang="en-GB" sz="800" u="sng" kern="1400">
                          <a:ln>
                            <a:noFill/>
                          </a:ln>
                          <a:solidFill>
                            <a:srgbClr val="00FFCC"/>
                          </a:solidFill>
                          <a:effectLst/>
                          <a:latin typeface="Calibri" panose="020F0502020204030204" pitchFamily="34" charset="0"/>
                          <a:hlinkClick r:id="rId2"/>
                        </a:rPr>
                        <a:t>https://www.ucas.com/undergraduate/applying-university/how-write-ucas-undergraduate-personal-statement</a:t>
                      </a:r>
                      <a:r>
                        <a:rPr lang="en-GB" sz="800" kern="1400">
                          <a:ln>
                            <a:noFill/>
                          </a:ln>
                          <a:solidFill>
                            <a:srgbClr val="00FFCC"/>
                          </a:solidFill>
                          <a:effectLst/>
                          <a:latin typeface="Calibri" panose="020F0502020204030204" pitchFamily="34" charset="0"/>
                        </a:rPr>
                        <a:t> </a:t>
                      </a:r>
                      <a:endParaRPr lang="en-GB" sz="800" kern="1400">
                        <a:ln>
                          <a:noFill/>
                        </a:ln>
                        <a:solidFill>
                          <a:srgbClr val="000000"/>
                        </a:solidFill>
                        <a:effectLst/>
                        <a:latin typeface="Calibri" panose="020F0502020204030204" pitchFamily="34" charset="0"/>
                      </a:endParaRPr>
                    </a:p>
                  </a:txBody>
                  <a:tcPr marL="27620" marR="27620" marT="27620" marB="2762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B919D"/>
                    </a:solidFill>
                  </a:tcPr>
                </a:tc>
              </a:tr>
              <a:tr h="491085">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2. Personal Statement Presentation</a:t>
                      </a:r>
                    </a:p>
                  </a:txBody>
                  <a:tcPr marL="27620" marR="27620" marT="27620" marB="2762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B919D"/>
                    </a:solidFill>
                  </a:tcPr>
                </a:tc>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2. Personal Statement Quiz</a:t>
                      </a:r>
                    </a:p>
                  </a:txBody>
                  <a:tcPr marL="27620" marR="27620" marT="27620" marB="2762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DFE4"/>
                    </a:solidFill>
                  </a:tcPr>
                </a:tc>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 </a:t>
                      </a:r>
                    </a:p>
                  </a:txBody>
                  <a:tcPr marL="27620" marR="27620" marT="27620" marB="2762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B919D"/>
                    </a:solidFill>
                  </a:tcPr>
                </a:tc>
              </a:tr>
              <a:tr h="515306">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3. </a:t>
                      </a:r>
                      <a:r>
                        <a:rPr lang="en-GB" sz="800" u="sng" kern="1400">
                          <a:ln>
                            <a:noFill/>
                          </a:ln>
                          <a:solidFill>
                            <a:srgbClr val="00FFCC"/>
                          </a:solidFill>
                          <a:effectLst/>
                          <a:latin typeface="Calibri" panose="020F0502020204030204" pitchFamily="34" charset="0"/>
                          <a:hlinkClick r:id="rId3"/>
                        </a:rPr>
                        <a:t>Personal Statements in 60 seconds video.</a:t>
                      </a:r>
                      <a:r>
                        <a:rPr lang="en-GB" sz="800" kern="1400">
                          <a:ln>
                            <a:noFill/>
                          </a:ln>
                          <a:solidFill>
                            <a:srgbClr val="00FFCC"/>
                          </a:solidFill>
                          <a:effectLst/>
                          <a:latin typeface="Calibri" panose="020F0502020204030204" pitchFamily="34" charset="0"/>
                        </a:rPr>
                        <a:t> </a:t>
                      </a:r>
                      <a:endParaRPr lang="en-GB" sz="800" kern="1400">
                        <a:ln>
                          <a:noFill/>
                        </a:ln>
                        <a:solidFill>
                          <a:srgbClr val="000000"/>
                        </a:solidFill>
                        <a:effectLst/>
                        <a:latin typeface="Calibri" panose="020F0502020204030204" pitchFamily="34" charset="0"/>
                      </a:endParaRPr>
                    </a:p>
                  </a:txBody>
                  <a:tcPr marL="27620" marR="27620" marT="27620" marB="2762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B919D"/>
                    </a:solidFill>
                  </a:tcPr>
                </a:tc>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3. </a:t>
                      </a:r>
                      <a:r>
                        <a:rPr lang="en-GB" sz="800" u="sng" kern="1400">
                          <a:ln>
                            <a:noFill/>
                          </a:ln>
                          <a:solidFill>
                            <a:srgbClr val="00FFCC"/>
                          </a:solidFill>
                          <a:effectLst/>
                          <a:latin typeface="Calibri" panose="020F0502020204030204" pitchFamily="34" charset="0"/>
                          <a:hlinkClick r:id="rId4"/>
                        </a:rPr>
                        <a:t>Personal Statement—how do you structure—video.</a:t>
                      </a:r>
                      <a:endParaRPr lang="en-GB" sz="800" kern="1400">
                        <a:ln>
                          <a:noFill/>
                        </a:ln>
                        <a:solidFill>
                          <a:srgbClr val="000000"/>
                        </a:solidFill>
                        <a:effectLst/>
                        <a:latin typeface="Calibri" panose="020F0502020204030204" pitchFamily="34" charset="0"/>
                      </a:endParaRPr>
                    </a:p>
                  </a:txBody>
                  <a:tcPr marL="27620" marR="27620" marT="27620" marB="2762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DFE4"/>
                    </a:solidFill>
                  </a:tcPr>
                </a:tc>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 </a:t>
                      </a:r>
                    </a:p>
                  </a:txBody>
                  <a:tcPr marL="27620" marR="27620" marT="27620" marB="2762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B919D"/>
                    </a:solidFill>
                  </a:tcPr>
                </a:tc>
              </a:tr>
              <a:tr h="515306">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4. </a:t>
                      </a:r>
                      <a:r>
                        <a:rPr lang="en-GB" sz="800" u="sng" kern="1400">
                          <a:ln>
                            <a:noFill/>
                          </a:ln>
                          <a:solidFill>
                            <a:srgbClr val="00FFCC"/>
                          </a:solidFill>
                          <a:effectLst/>
                          <a:latin typeface="Calibri" panose="020F0502020204030204" pitchFamily="34" charset="0"/>
                          <a:hlinkClick r:id="rId5"/>
                        </a:rPr>
                        <a:t>Personal Statements 10 minute video</a:t>
                      </a:r>
                      <a:endParaRPr lang="en-GB" sz="800" kern="1400">
                        <a:ln>
                          <a:noFill/>
                        </a:ln>
                        <a:solidFill>
                          <a:srgbClr val="000000"/>
                        </a:solidFill>
                        <a:effectLst/>
                        <a:latin typeface="Calibri" panose="020F0502020204030204" pitchFamily="34" charset="0"/>
                      </a:endParaRPr>
                    </a:p>
                  </a:txBody>
                  <a:tcPr marL="27620" marR="27620" marT="27620" marB="2762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B919D"/>
                    </a:solidFill>
                  </a:tcPr>
                </a:tc>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4. </a:t>
                      </a:r>
                      <a:r>
                        <a:rPr lang="en-GB" sz="800" u="sng" kern="1400">
                          <a:ln>
                            <a:noFill/>
                          </a:ln>
                          <a:solidFill>
                            <a:srgbClr val="00CC99"/>
                          </a:solidFill>
                          <a:effectLst/>
                          <a:latin typeface="Calibri" panose="020F0502020204030204" pitchFamily="34" charset="0"/>
                          <a:hlinkClick r:id="rId6"/>
                        </a:rPr>
                        <a:t>Personal Statements—what should I write—video.</a:t>
                      </a:r>
                      <a:r>
                        <a:rPr lang="en-GB" sz="800" kern="1400">
                          <a:ln>
                            <a:noFill/>
                          </a:ln>
                          <a:solidFill>
                            <a:srgbClr val="00CC99"/>
                          </a:solidFill>
                          <a:effectLst/>
                          <a:latin typeface="Calibri" panose="020F0502020204030204" pitchFamily="34" charset="0"/>
                        </a:rPr>
                        <a:t> </a:t>
                      </a:r>
                      <a:endParaRPr lang="en-GB" sz="800" kern="1400">
                        <a:ln>
                          <a:noFill/>
                        </a:ln>
                        <a:solidFill>
                          <a:srgbClr val="000000"/>
                        </a:solidFill>
                        <a:effectLst/>
                        <a:latin typeface="Calibri" panose="020F0502020204030204" pitchFamily="34" charset="0"/>
                      </a:endParaRPr>
                    </a:p>
                  </a:txBody>
                  <a:tcPr marL="27620" marR="27620" marT="27620" marB="2762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DFE4"/>
                    </a:solidFill>
                  </a:tcPr>
                </a:tc>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 </a:t>
                      </a:r>
                    </a:p>
                  </a:txBody>
                  <a:tcPr marL="27620" marR="27620" marT="27620" marB="2762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B919D"/>
                    </a:solidFill>
                  </a:tcPr>
                </a:tc>
              </a:tr>
              <a:tr h="515306">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5. </a:t>
                      </a:r>
                      <a:r>
                        <a:rPr lang="en-GB" sz="800" u="sng" kern="1400">
                          <a:ln>
                            <a:noFill/>
                          </a:ln>
                          <a:solidFill>
                            <a:srgbClr val="00FFCC"/>
                          </a:solidFill>
                          <a:effectLst/>
                          <a:latin typeface="Calibri" panose="020F0502020204030204" pitchFamily="34" charset="0"/>
                          <a:hlinkClick r:id="rId7"/>
                        </a:rPr>
                        <a:t>Personal Statement Narrated PowerPoint.</a:t>
                      </a:r>
                      <a:r>
                        <a:rPr lang="en-GB" sz="800" kern="1400">
                          <a:ln>
                            <a:noFill/>
                          </a:ln>
                          <a:solidFill>
                            <a:srgbClr val="00FFCC"/>
                          </a:solidFill>
                          <a:effectLst/>
                          <a:latin typeface="Calibri" panose="020F0502020204030204" pitchFamily="34" charset="0"/>
                        </a:rPr>
                        <a:t> </a:t>
                      </a:r>
                      <a:endParaRPr lang="en-GB" sz="800" kern="1400">
                        <a:ln>
                          <a:noFill/>
                        </a:ln>
                        <a:solidFill>
                          <a:srgbClr val="000000"/>
                        </a:solidFill>
                        <a:effectLst/>
                        <a:latin typeface="Calibri" panose="020F0502020204030204" pitchFamily="34" charset="0"/>
                      </a:endParaRPr>
                    </a:p>
                  </a:txBody>
                  <a:tcPr marL="27620" marR="27620" marT="27620" marB="2762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B919D"/>
                    </a:solidFill>
                  </a:tcPr>
                </a:tc>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5. Pandemic Blog—living in halls during lockdown.</a:t>
                      </a:r>
                    </a:p>
                  </a:txBody>
                  <a:tcPr marL="27620" marR="27620" marT="27620" marB="2762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DFE4"/>
                    </a:solidFill>
                  </a:tcPr>
                </a:tc>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 </a:t>
                      </a:r>
                    </a:p>
                  </a:txBody>
                  <a:tcPr marL="27620" marR="27620" marT="27620" marB="2762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B919D"/>
                    </a:solidFill>
                  </a:tcPr>
                </a:tc>
              </a:tr>
              <a:tr h="515306">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 </a:t>
                      </a:r>
                    </a:p>
                  </a:txBody>
                  <a:tcPr marL="27620" marR="27620" marT="27620" marB="2762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B919D"/>
                    </a:solidFill>
                  </a:tcPr>
                </a:tc>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6. Pandemic Blog—Exams and Coursework during the pandemic.</a:t>
                      </a:r>
                    </a:p>
                  </a:txBody>
                  <a:tcPr marL="27620" marR="27620" marT="27620" marB="2762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DFE4"/>
                    </a:solidFill>
                  </a:tcPr>
                </a:tc>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 </a:t>
                      </a:r>
                    </a:p>
                  </a:txBody>
                  <a:tcPr marL="27620" marR="27620" marT="27620" marB="2762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B919D"/>
                    </a:solidFill>
                  </a:tcPr>
                </a:tc>
              </a:tr>
              <a:tr h="522428">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 </a:t>
                      </a:r>
                    </a:p>
                  </a:txBody>
                  <a:tcPr marL="27620" marR="27620" marT="27620" marB="2762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B919D"/>
                    </a:solidFill>
                  </a:tcPr>
                </a:tc>
                <a:tc>
                  <a:txBody>
                    <a:bodyPr/>
                    <a:lstStyle/>
                    <a:p>
                      <a:pPr marR="0" indent="0" algn="l" rtl="0">
                        <a:lnSpc>
                          <a:spcPct val="119000"/>
                        </a:lnSpc>
                        <a:spcBef>
                          <a:spcPts val="0"/>
                        </a:spcBef>
                        <a:spcAft>
                          <a:spcPts val="600"/>
                        </a:spcAft>
                      </a:pPr>
                      <a:r>
                        <a:rPr lang="en-GB" sz="800" kern="1400">
                          <a:ln>
                            <a:noFill/>
                          </a:ln>
                          <a:solidFill>
                            <a:srgbClr val="000000"/>
                          </a:solidFill>
                          <a:effectLst/>
                          <a:latin typeface="Calibri" panose="020F0502020204030204" pitchFamily="34" charset="0"/>
                        </a:rPr>
                        <a:t>7. Pandemic Blog—Returning to university in the pandemic. </a:t>
                      </a:r>
                    </a:p>
                  </a:txBody>
                  <a:tcPr marL="27620" marR="27620" marT="27620" marB="2762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DFE4"/>
                    </a:solidFill>
                  </a:tcPr>
                </a:tc>
                <a:tc>
                  <a:txBody>
                    <a:bodyPr/>
                    <a:lstStyle/>
                    <a:p>
                      <a:pPr marR="0" indent="0" algn="l" rtl="0">
                        <a:lnSpc>
                          <a:spcPct val="119000"/>
                        </a:lnSpc>
                        <a:spcBef>
                          <a:spcPts val="0"/>
                        </a:spcBef>
                        <a:spcAft>
                          <a:spcPts val="600"/>
                        </a:spcAft>
                      </a:pPr>
                      <a:r>
                        <a:rPr lang="en-GB" sz="800" kern="1400" dirty="0">
                          <a:ln>
                            <a:noFill/>
                          </a:ln>
                          <a:solidFill>
                            <a:srgbClr val="000000"/>
                          </a:solidFill>
                          <a:effectLst/>
                          <a:latin typeface="Calibri" panose="020F0502020204030204" pitchFamily="34" charset="0"/>
                        </a:rPr>
                        <a:t> </a:t>
                      </a:r>
                    </a:p>
                  </a:txBody>
                  <a:tcPr marL="27620" marR="27620" marT="27620" marB="2762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B919D"/>
                    </a:solidFill>
                  </a:tcPr>
                </a:tc>
              </a:tr>
            </a:tbl>
          </a:graphicData>
        </a:graphic>
      </p:graphicFrame>
      <p:sp>
        <p:nvSpPr>
          <p:cNvPr id="3" name="Control 1"/>
          <p:cNvSpPr>
            <a:spLocks noChangeArrowheads="1" noChangeShapeType="1"/>
          </p:cNvSpPr>
          <p:nvPr/>
        </p:nvSpPr>
        <p:spPr bwMode="auto">
          <a:xfrm>
            <a:off x="4043363" y="5564188"/>
            <a:ext cx="6645275" cy="5932487"/>
          </a:xfrm>
          <a:prstGeom prst="rect">
            <a:avLst/>
          </a:prstGeom>
          <a:noFill/>
          <a:ln>
            <a:noFill/>
          </a:ln>
          <a:effectLst/>
          <a:extLst>
            <a:ext uri="{91240B29-F687-4F45-9708-019B960494DF}">
              <a14:hiddenLine xmlns:a14="http://schemas.microsoft.com/office/drawing/2010/main" w="25400">
                <a:no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0" tIns="0" rIns="0" bIns="0" numCol="1" anchor="t" anchorCtr="0" compatLnSpc="1">
            <a:prstTxWarp prst="textNoShape">
              <a:avLst/>
            </a:prstTxWarp>
          </a:bodyPr>
          <a:lstStyle/>
          <a:p>
            <a:endParaRPr lang="en-GB"/>
          </a:p>
        </p:txBody>
      </p:sp>
    </p:spTree>
    <p:extLst>
      <p:ext uri="{BB962C8B-B14F-4D97-AF65-F5344CB8AC3E}">
        <p14:creationId xmlns:p14="http://schemas.microsoft.com/office/powerpoint/2010/main" val="1960561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D6708"/>
        </a:solidFill>
        <a:effectLst/>
      </p:bgPr>
    </p:bg>
    <p:spTree>
      <p:nvGrpSpPr>
        <p:cNvPr id="1" name=""/>
        <p:cNvGrpSpPr/>
        <p:nvPr/>
      </p:nvGrpSpPr>
      <p:grpSpPr>
        <a:xfrm>
          <a:off x="0" y="0"/>
          <a:ext cx="0" cy="0"/>
          <a:chOff x="0" y="0"/>
          <a:chExt cx="0" cy="0"/>
        </a:xfrm>
      </p:grpSpPr>
      <p:sp>
        <p:nvSpPr>
          <p:cNvPr id="3" name="Rounded Rectangle 2"/>
          <p:cNvSpPr/>
          <p:nvPr/>
        </p:nvSpPr>
        <p:spPr>
          <a:xfrm>
            <a:off x="875899" y="2435192"/>
            <a:ext cx="10116151" cy="161704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4800" dirty="0" smtClean="0">
                <a:solidFill>
                  <a:prstClr val="white"/>
                </a:solidFill>
              </a:rPr>
              <a:t>What is a Personal Statement?</a:t>
            </a:r>
            <a:endParaRPr lang="en-GB" sz="4800" dirty="0">
              <a:solidFill>
                <a:prstClr val="white"/>
              </a:solidFill>
            </a:endParaRPr>
          </a:p>
        </p:txBody>
      </p:sp>
    </p:spTree>
    <p:extLst>
      <p:ext uri="{BB962C8B-B14F-4D97-AF65-F5344CB8AC3E}">
        <p14:creationId xmlns:p14="http://schemas.microsoft.com/office/powerpoint/2010/main" val="42140461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418" y="1771375"/>
            <a:ext cx="3054295" cy="4363278"/>
          </a:xfrm>
          <a:prstGeom prst="rect">
            <a:avLst/>
          </a:prstGeom>
          <a:noFill/>
          <a:ln>
            <a:noFill/>
          </a:ln>
          <a:effectLst/>
        </p:spPr>
      </p:pic>
      <p:sp>
        <p:nvSpPr>
          <p:cNvPr id="4" name="Content Placeholder 3"/>
          <p:cNvSpPr>
            <a:spLocks noGrp="1"/>
          </p:cNvSpPr>
          <p:nvPr>
            <p:ph sz="quarter" idx="13"/>
          </p:nvPr>
        </p:nvSpPr>
        <p:spPr>
          <a:xfrm>
            <a:off x="4486275" y="1771375"/>
            <a:ext cx="7096125" cy="4363950"/>
          </a:xfrm>
        </p:spPr>
        <p:txBody>
          <a:bodyPr>
            <a:normAutofit fontScale="92500" lnSpcReduction="20000"/>
          </a:bodyPr>
          <a:lstStyle/>
          <a:p>
            <a:pPr marL="285750" indent="-285750">
              <a:lnSpc>
                <a:spcPct val="110000"/>
              </a:lnSpc>
              <a:buFont typeface="Arial" panose="020B0604020202020204" pitchFamily="34" charset="0"/>
              <a:buChar char="•"/>
            </a:pPr>
            <a:r>
              <a:rPr lang="en-GB" dirty="0"/>
              <a:t>A reflective essay about why you are the best candidate for the course. </a:t>
            </a:r>
          </a:p>
          <a:p>
            <a:pPr marL="285750" indent="-285750">
              <a:lnSpc>
                <a:spcPct val="110000"/>
              </a:lnSpc>
              <a:buFont typeface="Arial" panose="020B0604020202020204" pitchFamily="34" charset="0"/>
              <a:buChar char="•"/>
            </a:pPr>
            <a:r>
              <a:rPr lang="en-GB" dirty="0"/>
              <a:t>Allows universities to get to know the person behind the grades. </a:t>
            </a:r>
          </a:p>
          <a:p>
            <a:pPr marL="285750" indent="-285750">
              <a:lnSpc>
                <a:spcPct val="110000"/>
              </a:lnSpc>
              <a:buFont typeface="Arial" panose="020B0604020202020204" pitchFamily="34" charset="0"/>
              <a:buChar char="•"/>
            </a:pPr>
            <a:r>
              <a:rPr lang="en-GB" dirty="0"/>
              <a:t>Use examples of your knowledge, skills and experience that show your passion for your chosen field.</a:t>
            </a:r>
          </a:p>
          <a:p>
            <a:pPr marL="285750" indent="-285750">
              <a:lnSpc>
                <a:spcPct val="110000"/>
              </a:lnSpc>
              <a:buFont typeface="Arial" panose="020B0604020202020204" pitchFamily="34" charset="0"/>
              <a:buChar char="•"/>
            </a:pPr>
            <a:r>
              <a:rPr lang="en-GB" dirty="0"/>
              <a:t>Strict limits:</a:t>
            </a:r>
          </a:p>
          <a:p>
            <a:pPr marL="606425" lvl="1">
              <a:lnSpc>
                <a:spcPct val="110000"/>
              </a:lnSpc>
              <a:buFont typeface="corbel" panose="020B0503020204020204" pitchFamily="34" charset="0"/>
              <a:buChar char="―"/>
            </a:pPr>
            <a:r>
              <a:rPr lang="en-GB" dirty="0"/>
              <a:t>4,000 </a:t>
            </a:r>
            <a:r>
              <a:rPr lang="en-GB" dirty="0" smtClean="0"/>
              <a:t>characters </a:t>
            </a:r>
            <a:r>
              <a:rPr lang="en-GB" b="1" dirty="0" smtClean="0"/>
              <a:t>OR</a:t>
            </a:r>
            <a:r>
              <a:rPr lang="en-GB" dirty="0" smtClean="0"/>
              <a:t> </a:t>
            </a:r>
            <a:r>
              <a:rPr lang="en-GB" dirty="0"/>
              <a:t>47 lines</a:t>
            </a:r>
          </a:p>
          <a:p>
            <a:pPr marL="285750" indent="-285750">
              <a:lnSpc>
                <a:spcPct val="110000"/>
              </a:lnSpc>
              <a:buFont typeface="Arial" panose="020B0604020202020204" pitchFamily="34" charset="0"/>
              <a:buChar char="•"/>
            </a:pPr>
            <a:r>
              <a:rPr lang="en-GB" dirty="0"/>
              <a:t>You only get </a:t>
            </a:r>
            <a:r>
              <a:rPr lang="en-GB" b="1" dirty="0"/>
              <a:t>1 </a:t>
            </a:r>
            <a:r>
              <a:rPr lang="en-GB" dirty="0"/>
              <a:t>personal statement for your 5 choices. Make sure you do not mention any universities or courses by name.</a:t>
            </a:r>
          </a:p>
        </p:txBody>
      </p:sp>
      <p:sp>
        <p:nvSpPr>
          <p:cNvPr id="2" name="Title 1"/>
          <p:cNvSpPr>
            <a:spLocks noGrp="1"/>
          </p:cNvSpPr>
          <p:nvPr>
            <p:ph type="title"/>
          </p:nvPr>
        </p:nvSpPr>
        <p:spPr>
          <a:xfrm>
            <a:off x="609601" y="437942"/>
            <a:ext cx="8728079" cy="881811"/>
          </a:xfrm>
        </p:spPr>
        <p:txBody>
          <a:bodyPr anchor="ctr">
            <a:normAutofit/>
          </a:bodyPr>
          <a:lstStyle/>
          <a:p>
            <a:r>
              <a:rPr lang="en-GB" dirty="0"/>
              <a:t>What is a personal statement?</a:t>
            </a:r>
          </a:p>
        </p:txBody>
      </p:sp>
    </p:spTree>
    <p:extLst>
      <p:ext uri="{BB962C8B-B14F-4D97-AF65-F5344CB8AC3E}">
        <p14:creationId xmlns:p14="http://schemas.microsoft.com/office/powerpoint/2010/main" val="3769085756"/>
      </p:ext>
    </p:extLst>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Why are Personal Statements important?</a:t>
            </a:r>
          </a:p>
        </p:txBody>
      </p:sp>
      <p:sp>
        <p:nvSpPr>
          <p:cNvPr id="4" name="Content Placeholder 3"/>
          <p:cNvSpPr>
            <a:spLocks noGrp="1"/>
          </p:cNvSpPr>
          <p:nvPr>
            <p:ph idx="1"/>
          </p:nvPr>
        </p:nvSpPr>
        <p:spPr>
          <a:xfrm>
            <a:off x="423132" y="2025249"/>
            <a:ext cx="5779706" cy="4087579"/>
          </a:xfrm>
        </p:spPr>
        <p:txBody>
          <a:bodyPr/>
          <a:lstStyle/>
          <a:p>
            <a:pPr marL="285750" indent="-285750">
              <a:buFont typeface="Arial" panose="020B0604020202020204" pitchFamily="34" charset="0"/>
              <a:buChar char="•"/>
            </a:pPr>
            <a:r>
              <a:rPr lang="en-GB" sz="2200" dirty="0"/>
              <a:t>Let’s universities know who is behind the grades.</a:t>
            </a:r>
          </a:p>
          <a:p>
            <a:pPr marL="285750" indent="-285750">
              <a:buFont typeface="Arial" panose="020B0604020202020204" pitchFamily="34" charset="0"/>
              <a:buChar char="•"/>
            </a:pPr>
            <a:endParaRPr lang="en-GB" sz="2200" b="1" dirty="0"/>
          </a:p>
          <a:p>
            <a:pPr marL="285750" indent="-285750">
              <a:buFont typeface="Arial" panose="020B0604020202020204" pitchFamily="34" charset="0"/>
              <a:buChar char="•"/>
            </a:pPr>
            <a:r>
              <a:rPr lang="en-GB" sz="2200" dirty="0"/>
              <a:t>Opportunity </a:t>
            </a:r>
            <a:r>
              <a:rPr lang="en-GB" sz="2200" dirty="0" smtClean="0"/>
              <a:t>to demonstrate </a:t>
            </a:r>
            <a:r>
              <a:rPr lang="en-GB" sz="2200" dirty="0"/>
              <a:t>skills, experiences and thoughts.</a:t>
            </a:r>
          </a:p>
          <a:p>
            <a:pPr marL="285750" indent="-285750">
              <a:buFont typeface="Arial" panose="020B0604020202020204" pitchFamily="34" charset="0"/>
              <a:buChar char="•"/>
            </a:pPr>
            <a:endParaRPr lang="en-GB" sz="2200" dirty="0"/>
          </a:p>
          <a:p>
            <a:pPr marL="285750" indent="-285750">
              <a:buFont typeface="Arial" panose="020B0604020202020204" pitchFamily="34" charset="0"/>
              <a:buChar char="•"/>
            </a:pPr>
            <a:r>
              <a:rPr lang="en-GB" sz="2200" dirty="0"/>
              <a:t>Allows you to stand out from the crowd.</a:t>
            </a:r>
          </a:p>
          <a:p>
            <a:pPr marL="285750" indent="-285750">
              <a:buFont typeface="Arial" panose="020B0604020202020204" pitchFamily="34" charset="0"/>
              <a:buChar char="•"/>
            </a:pPr>
            <a:endParaRPr lang="en-GB" sz="2200" dirty="0"/>
          </a:p>
          <a:p>
            <a:pPr marL="285750" indent="-285750">
              <a:buFont typeface="Arial" panose="020B0604020202020204" pitchFamily="34" charset="0"/>
              <a:buChar char="•"/>
            </a:pPr>
            <a:r>
              <a:rPr lang="en-GB" sz="2200" dirty="0"/>
              <a:t>Brings colour to you UCAS application.</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b="9311"/>
          <a:stretch/>
        </p:blipFill>
        <p:spPr>
          <a:xfrm>
            <a:off x="7777113" y="1625064"/>
            <a:ext cx="3838281" cy="48879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5367256"/>
      </p:ext>
    </p:extLst>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UCAS process</a:t>
            </a:r>
          </a:p>
        </p:txBody>
      </p:sp>
      <p:graphicFrame>
        <p:nvGraphicFramePr>
          <p:cNvPr id="7" name="Content Placeholder 4"/>
          <p:cNvGraphicFramePr>
            <a:graphicFrameLocks/>
          </p:cNvGraphicFramePr>
          <p:nvPr>
            <p:extLst>
              <p:ext uri="{D42A27DB-BD31-4B8C-83A1-F6EECF244321}">
                <p14:modId xmlns:p14="http://schemas.microsoft.com/office/powerpoint/2010/main" val="2120259244"/>
              </p:ext>
            </p:extLst>
          </p:nvPr>
        </p:nvGraphicFramePr>
        <p:xfrm>
          <a:off x="696000" y="1529204"/>
          <a:ext cx="10800000" cy="486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81186899"/>
      </p:ext>
    </p:extLst>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1611" y="435746"/>
            <a:ext cx="4231725" cy="922130"/>
          </a:xfrm>
        </p:spPr>
        <p:txBody>
          <a:bodyPr>
            <a:normAutofit/>
          </a:bodyPr>
          <a:lstStyle/>
          <a:p>
            <a:r>
              <a:rPr lang="en-GB" dirty="0"/>
              <a:t>Make sure you know…</a:t>
            </a:r>
          </a:p>
        </p:txBody>
      </p:sp>
      <p:sp>
        <p:nvSpPr>
          <p:cNvPr id="7" name="TextBox 6"/>
          <p:cNvSpPr txBox="1"/>
          <p:nvPr/>
        </p:nvSpPr>
        <p:spPr>
          <a:xfrm>
            <a:off x="467281" y="1847566"/>
            <a:ext cx="6131481" cy="3477875"/>
          </a:xfrm>
          <a:prstGeom prst="rect">
            <a:avLst/>
          </a:prstGeom>
          <a:noFill/>
        </p:spPr>
        <p:txBody>
          <a:bodyPr wrap="square" rtlCol="0">
            <a:spAutoFit/>
          </a:bodyPr>
          <a:lstStyle/>
          <a:p>
            <a:pPr marL="285750" indent="-285750">
              <a:buFont typeface="Arial" panose="020B0604020202020204" pitchFamily="34" charset="0"/>
              <a:buChar char="•"/>
            </a:pPr>
            <a:r>
              <a:rPr lang="en-GB" sz="2200" dirty="0"/>
              <a:t>Why </a:t>
            </a:r>
            <a:r>
              <a:rPr lang="en-GB" sz="2200" dirty="0" smtClean="0"/>
              <a:t>do you </a:t>
            </a:r>
            <a:r>
              <a:rPr lang="en-GB" sz="2200" dirty="0"/>
              <a:t>want to study further?</a:t>
            </a:r>
          </a:p>
          <a:p>
            <a:pPr marL="285750" indent="-285750">
              <a:buFont typeface="Arial" panose="020B0604020202020204" pitchFamily="34" charset="0"/>
              <a:buChar char="•"/>
            </a:pPr>
            <a:endParaRPr lang="en-GB" sz="2200" dirty="0"/>
          </a:p>
          <a:p>
            <a:pPr marL="285750" indent="-285750">
              <a:buFont typeface="Arial" panose="020B0604020202020204" pitchFamily="34" charset="0"/>
              <a:buChar char="•"/>
            </a:pPr>
            <a:r>
              <a:rPr lang="en-GB" sz="2200" dirty="0"/>
              <a:t>Why </a:t>
            </a:r>
            <a:r>
              <a:rPr lang="en-GB" sz="2200" dirty="0" smtClean="0"/>
              <a:t>do you </a:t>
            </a:r>
            <a:r>
              <a:rPr lang="en-GB" sz="2200" dirty="0"/>
              <a:t>want to study a particular subject further?</a:t>
            </a:r>
          </a:p>
          <a:p>
            <a:pPr marL="285750" indent="-285750">
              <a:buFont typeface="Arial" panose="020B0604020202020204" pitchFamily="34" charset="0"/>
              <a:buChar char="•"/>
            </a:pPr>
            <a:endParaRPr lang="en-GB" sz="2200" dirty="0"/>
          </a:p>
          <a:p>
            <a:pPr marL="285750" indent="-285750">
              <a:buFont typeface="Arial" panose="020B0604020202020204" pitchFamily="34" charset="0"/>
              <a:buChar char="•"/>
            </a:pPr>
            <a:r>
              <a:rPr lang="en-GB" sz="2200" dirty="0"/>
              <a:t>What type of course </a:t>
            </a:r>
            <a:r>
              <a:rPr lang="en-GB" sz="2200" dirty="0" smtClean="0"/>
              <a:t>do you </a:t>
            </a:r>
            <a:r>
              <a:rPr lang="en-GB" sz="2200" dirty="0"/>
              <a:t>want to study?</a:t>
            </a:r>
          </a:p>
          <a:p>
            <a:pPr marL="285750" indent="-285750">
              <a:buFont typeface="Arial" panose="020B0604020202020204" pitchFamily="34" charset="0"/>
              <a:buChar char="•"/>
            </a:pPr>
            <a:endParaRPr lang="en-GB" sz="2200" dirty="0"/>
          </a:p>
          <a:p>
            <a:pPr marL="285750" indent="-285750">
              <a:buFont typeface="Arial" panose="020B0604020202020204" pitchFamily="34" charset="0"/>
              <a:buChar char="•"/>
            </a:pPr>
            <a:r>
              <a:rPr lang="en-GB" sz="2200" dirty="0"/>
              <a:t>What subject </a:t>
            </a:r>
            <a:r>
              <a:rPr lang="en-GB" sz="2200" dirty="0" smtClean="0"/>
              <a:t>do you </a:t>
            </a:r>
            <a:r>
              <a:rPr lang="en-GB" sz="2200" dirty="0"/>
              <a:t>want to study?</a:t>
            </a:r>
          </a:p>
          <a:p>
            <a:pPr marL="285750" indent="-285750">
              <a:buFont typeface="Arial" panose="020B0604020202020204" pitchFamily="34" charset="0"/>
              <a:buChar char="•"/>
            </a:pPr>
            <a:endParaRPr lang="en-GB" sz="2200" dirty="0"/>
          </a:p>
          <a:p>
            <a:pPr marL="285750" indent="-285750">
              <a:buFont typeface="Arial" panose="020B0604020202020204" pitchFamily="34" charset="0"/>
              <a:buChar char="•"/>
            </a:pPr>
            <a:r>
              <a:rPr lang="en-GB" sz="2200" dirty="0"/>
              <a:t>Are looking at courses making you excited?</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396" y="4127974"/>
            <a:ext cx="3904463" cy="2602325"/>
          </a:xfrm>
          <a:prstGeom prst="rect">
            <a:avLst/>
          </a:prstGeom>
          <a:ln>
            <a:noFill/>
          </a:ln>
          <a:effectLst>
            <a:outerShdw blurRad="292100" dist="139700" dir="2700000" algn="tl" rotWithShape="0">
              <a:srgbClr val="333333">
                <a:alpha val="65000"/>
              </a:srgbClr>
            </a:outerShdw>
          </a:effectLst>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1396" y="1473577"/>
            <a:ext cx="3904463" cy="26023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31191348"/>
      </p:ext>
    </p:extLst>
  </p:cSld>
  <p:clrMapOvr>
    <a:masterClrMapping/>
  </p:clrMapOvr>
  <p:transition spd="med">
    <p:pull/>
  </p:transition>
  <p:timing>
    <p:tnLst>
      <p:par>
        <p:cTn id="1" dur="indefinite" restart="never" nodeType="tmRoot"/>
      </p:par>
    </p:tnLst>
  </p:timing>
</p:sld>
</file>

<file path=ppt/theme/theme1.xml><?xml version="1.0" encoding="utf-8"?>
<a:theme xmlns:a="http://schemas.openxmlformats.org/drawingml/2006/main" name="RHUL">
  <a:themeElements>
    <a:clrScheme name="RHUL Primary Colour Palette">
      <a:dk1>
        <a:sysClr val="windowText" lastClr="000000"/>
      </a:dk1>
      <a:lt1>
        <a:sysClr val="window" lastClr="FFFFFF"/>
      </a:lt1>
      <a:dk2>
        <a:srgbClr val="202A30"/>
      </a:dk2>
      <a:lt2>
        <a:srgbClr val="E7E6E6"/>
      </a:lt2>
      <a:accent1>
        <a:srgbClr val="EB641E"/>
      </a:accent1>
      <a:accent2>
        <a:srgbClr val="D72D2D"/>
      </a:accent2>
      <a:accent3>
        <a:srgbClr val="9857AE"/>
      </a:accent3>
      <a:accent4>
        <a:srgbClr val="00A648"/>
      </a:accent4>
      <a:accent5>
        <a:srgbClr val="00A69E"/>
      </a:accent5>
      <a:accent6>
        <a:srgbClr val="009ED7"/>
      </a:accent6>
      <a:hlink>
        <a:srgbClr val="000000"/>
      </a:hlink>
      <a:folHlink>
        <a:srgbClr val="954F72"/>
      </a:folHlink>
    </a:clrScheme>
    <a:fontScheme name="Office 2">
      <a:majorFont>
        <a:latin typeface="corbel"/>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HUL" id="{AA457C23-CD98-4212-92D3-A6F8FF8F592A}" vid="{FF5C365E-0321-41BC-9F43-D6BEC9909081}"/>
    </a:ext>
  </a:extLst>
</a:theme>
</file>

<file path=ppt/theme/theme2.xml><?xml version="1.0" encoding="utf-8"?>
<a:theme xmlns:a="http://schemas.openxmlformats.org/drawingml/2006/main" name="1_RHUL">
  <a:themeElements>
    <a:clrScheme name="RHUL Primary Colour Palette">
      <a:dk1>
        <a:sysClr val="windowText" lastClr="000000"/>
      </a:dk1>
      <a:lt1>
        <a:sysClr val="window" lastClr="FFFFFF"/>
      </a:lt1>
      <a:dk2>
        <a:srgbClr val="202A30"/>
      </a:dk2>
      <a:lt2>
        <a:srgbClr val="E7E6E6"/>
      </a:lt2>
      <a:accent1>
        <a:srgbClr val="EB641E"/>
      </a:accent1>
      <a:accent2>
        <a:srgbClr val="D72D2D"/>
      </a:accent2>
      <a:accent3>
        <a:srgbClr val="9857AE"/>
      </a:accent3>
      <a:accent4>
        <a:srgbClr val="00A648"/>
      </a:accent4>
      <a:accent5>
        <a:srgbClr val="00A69E"/>
      </a:accent5>
      <a:accent6>
        <a:srgbClr val="009ED7"/>
      </a:accent6>
      <a:hlink>
        <a:srgbClr val="000000"/>
      </a:hlink>
      <a:folHlink>
        <a:srgbClr val="954F72"/>
      </a:folHlink>
    </a:clrScheme>
    <a:fontScheme name="Office 2">
      <a:majorFont>
        <a:latin typeface="corbel"/>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HUL" id="{AA457C23-CD98-4212-92D3-A6F8FF8F592A}" vid="{FF5C365E-0321-41BC-9F43-D6BEC990908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453</TotalTime>
  <Words>2483</Words>
  <Application>Microsoft Office PowerPoint</Application>
  <PresentationFormat>Widescreen</PresentationFormat>
  <Paragraphs>302</Paragraphs>
  <Slides>29</Slides>
  <Notes>15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29</vt:i4>
      </vt:variant>
    </vt:vector>
  </HeadingPairs>
  <TitlesOfParts>
    <vt:vector size="37" baseType="lpstr">
      <vt:lpstr>Arial</vt:lpstr>
      <vt:lpstr>Calibri</vt:lpstr>
      <vt:lpstr>Corbel</vt:lpstr>
      <vt:lpstr>Corbel</vt:lpstr>
      <vt:lpstr>Lucida Grande</vt:lpstr>
      <vt:lpstr>Wingdings</vt:lpstr>
      <vt:lpstr>RHUL</vt:lpstr>
      <vt:lpstr>1_RHUL</vt:lpstr>
      <vt:lpstr>PowerPoint Presentation</vt:lpstr>
      <vt:lpstr>Want to know more?</vt:lpstr>
      <vt:lpstr>Today’s session</vt:lpstr>
      <vt:lpstr>Resources</vt:lpstr>
      <vt:lpstr>PowerPoint Presentation</vt:lpstr>
      <vt:lpstr>What is a personal statement?</vt:lpstr>
      <vt:lpstr>Why are Personal Statements important?</vt:lpstr>
      <vt:lpstr>The UCAS process</vt:lpstr>
      <vt:lpstr>Make sure you know…</vt:lpstr>
      <vt:lpstr>PowerPoint Presentation</vt:lpstr>
      <vt:lpstr>Being the admissions specialist</vt:lpstr>
      <vt:lpstr>What could you include in a Personal Statement?</vt:lpstr>
      <vt:lpstr>Extra reading and research</vt:lpstr>
      <vt:lpstr>Extracurricular activities</vt:lpstr>
      <vt:lpstr>Think outside the box</vt:lpstr>
      <vt:lpstr>PowerPoint Presentation</vt:lpstr>
      <vt:lpstr>Finding the balance…</vt:lpstr>
      <vt:lpstr>Structure 1 – The Tree Structure</vt:lpstr>
      <vt:lpstr>Structure 2 – Flow Structure</vt:lpstr>
      <vt:lpstr>Structure 2 – Flow Structure</vt:lpstr>
      <vt:lpstr>S.T.A.R. Technique</vt:lpstr>
      <vt:lpstr>S.T.A.R. Technique</vt:lpstr>
      <vt:lpstr>So what? test</vt:lpstr>
      <vt:lpstr>UCAS personal statement rules</vt:lpstr>
      <vt:lpstr>Tips for checking your personal statement:</vt:lpstr>
      <vt:lpstr>Top tips from Royal Holloway Admissions Specialists</vt:lpstr>
      <vt:lpstr>PowerPoint Presentation</vt:lpstr>
      <vt:lpstr>Personal Statement Top Tips</vt:lpstr>
      <vt:lpstr>Thank you for listening!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Scanlan, Amelia</dc:creator>
  <cp:lastModifiedBy>Mulhall-Ellwood, Chloe</cp:lastModifiedBy>
  <cp:revision>33</cp:revision>
  <dcterms:created xsi:type="dcterms:W3CDTF">2020-05-14T11:05:53Z</dcterms:created>
  <dcterms:modified xsi:type="dcterms:W3CDTF">2021-03-19T11:01:22Z</dcterms:modified>
</cp:coreProperties>
</file>