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5" r:id="rId5"/>
    <p:sldMasterId id="2147483701" r:id="rId6"/>
  </p:sldMasterIdLst>
  <p:notesMasterIdLst>
    <p:notesMasterId r:id="rId18"/>
  </p:notesMasterIdLst>
  <p:handoutMasterIdLst>
    <p:handoutMasterId r:id="rId19"/>
  </p:handoutMasterIdLst>
  <p:sldIdLst>
    <p:sldId id="278" r:id="rId7"/>
    <p:sldId id="256" r:id="rId8"/>
    <p:sldId id="305" r:id="rId9"/>
    <p:sldId id="282" r:id="rId10"/>
    <p:sldId id="279" r:id="rId11"/>
    <p:sldId id="306" r:id="rId12"/>
    <p:sldId id="382" r:id="rId13"/>
    <p:sldId id="296" r:id="rId14"/>
    <p:sldId id="387" r:id="rId15"/>
    <p:sldId id="386" r:id="rId16"/>
    <p:sldId id="259" r:id="rId17"/>
  </p:sldIdLst>
  <p:sldSz cx="12192000" cy="6858000"/>
  <p:notesSz cx="6794500" cy="99314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CC00"/>
    <a:srgbClr val="F6F5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p:scale>
          <a:sx n="80" d="100"/>
          <a:sy n="80" d="100"/>
        </p:scale>
        <p:origin x="1710" y="552"/>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1F9CEE-15DD-4CB1-A2D1-26B313C807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F66FBF-7364-447A-B2D4-4481738DA330}">
      <dgm:prSet custT="1"/>
      <dgm:spPr/>
      <dgm:t>
        <a:bodyPr/>
        <a:lstStyle/>
        <a:p>
          <a:r>
            <a:rPr lang="en-GB" sz="2400" dirty="0"/>
            <a:t>Global societal challenge</a:t>
          </a:r>
          <a:endParaRPr lang="en-US" sz="2400" dirty="0"/>
        </a:p>
      </dgm:t>
    </dgm:pt>
    <dgm:pt modelId="{A10BF21A-73CF-4D24-8E86-F3B6EB1311A8}" type="parTrans" cxnId="{A74CA860-6777-4D3B-A8AE-3D8F3770521F}">
      <dgm:prSet/>
      <dgm:spPr/>
      <dgm:t>
        <a:bodyPr/>
        <a:lstStyle/>
        <a:p>
          <a:endParaRPr lang="en-US"/>
        </a:p>
      </dgm:t>
    </dgm:pt>
    <dgm:pt modelId="{C6B1243C-B46C-43F4-8A2A-3F9358A9939E}" type="sibTrans" cxnId="{A74CA860-6777-4D3B-A8AE-3D8F3770521F}">
      <dgm:prSet/>
      <dgm:spPr/>
      <dgm:t>
        <a:bodyPr/>
        <a:lstStyle/>
        <a:p>
          <a:endParaRPr lang="en-US"/>
        </a:p>
      </dgm:t>
    </dgm:pt>
    <dgm:pt modelId="{2BCF849E-81F4-4464-B51E-D1AB4A5F8810}">
      <dgm:prSet/>
      <dgm:spPr/>
      <dgm:t>
        <a:bodyPr/>
        <a:lstStyle/>
        <a:p>
          <a:r>
            <a:rPr lang="en-GB" dirty="0"/>
            <a:t>1 in 5 sixteen+ year olds experience symptoms of anxiety and depression</a:t>
          </a:r>
          <a:endParaRPr lang="en-US" dirty="0"/>
        </a:p>
      </dgm:t>
    </dgm:pt>
    <dgm:pt modelId="{80599973-A7F1-4917-9A91-7B2586B57442}" type="parTrans" cxnId="{58E2AB54-CF4C-43B1-A28C-984DAA92B7E5}">
      <dgm:prSet/>
      <dgm:spPr/>
      <dgm:t>
        <a:bodyPr/>
        <a:lstStyle/>
        <a:p>
          <a:endParaRPr lang="en-US"/>
        </a:p>
      </dgm:t>
    </dgm:pt>
    <dgm:pt modelId="{B09EA419-547A-4498-85BA-1D2367D961A4}" type="sibTrans" cxnId="{58E2AB54-CF4C-43B1-A28C-984DAA92B7E5}">
      <dgm:prSet/>
      <dgm:spPr/>
      <dgm:t>
        <a:bodyPr/>
        <a:lstStyle/>
        <a:p>
          <a:endParaRPr lang="en-US"/>
        </a:p>
      </dgm:t>
    </dgm:pt>
    <dgm:pt modelId="{0DCAB03D-A24F-43E8-A0DD-345F66D36D73}">
      <dgm:prSet/>
      <dgm:spPr/>
      <dgm:t>
        <a:bodyPr/>
        <a:lstStyle/>
        <a:p>
          <a:r>
            <a:rPr lang="en-GB" dirty="0"/>
            <a:t>10% of 5- to 16-year-olds have a clinically diagnosable mental health condition</a:t>
          </a:r>
          <a:endParaRPr lang="en-US" dirty="0"/>
        </a:p>
      </dgm:t>
    </dgm:pt>
    <dgm:pt modelId="{ECFCFA6F-B20B-42B9-BA80-2C57FDA162F0}" type="parTrans" cxnId="{8A535324-A67D-462F-A628-1D5487B0AFAB}">
      <dgm:prSet/>
      <dgm:spPr/>
      <dgm:t>
        <a:bodyPr/>
        <a:lstStyle/>
        <a:p>
          <a:endParaRPr lang="en-US"/>
        </a:p>
      </dgm:t>
    </dgm:pt>
    <dgm:pt modelId="{E0C0E8A0-D7B8-4C35-B024-969660C752A3}" type="sibTrans" cxnId="{8A535324-A67D-462F-A628-1D5487B0AFAB}">
      <dgm:prSet/>
      <dgm:spPr/>
      <dgm:t>
        <a:bodyPr/>
        <a:lstStyle/>
        <a:p>
          <a:endParaRPr lang="en-US"/>
        </a:p>
      </dgm:t>
    </dgm:pt>
    <dgm:pt modelId="{8D29E809-7AFC-49D5-8A84-AB2DA831C5F3}">
      <dgm:prSet/>
      <dgm:spPr/>
      <dgm:t>
        <a:bodyPr/>
        <a:lstStyle/>
        <a:p>
          <a:r>
            <a:rPr lang="en-GB"/>
            <a:t>Wellbeing declines between 10-12 years</a:t>
          </a:r>
          <a:endParaRPr lang="en-US"/>
        </a:p>
      </dgm:t>
    </dgm:pt>
    <dgm:pt modelId="{DB07CD52-853A-4D4A-8D02-72BAD7F7BE9E}" type="parTrans" cxnId="{C26AA8EA-0CCE-491E-8651-39CE54486EE8}">
      <dgm:prSet/>
      <dgm:spPr/>
      <dgm:t>
        <a:bodyPr/>
        <a:lstStyle/>
        <a:p>
          <a:endParaRPr lang="en-US"/>
        </a:p>
      </dgm:t>
    </dgm:pt>
    <dgm:pt modelId="{07E2EA4E-BFEA-4B7A-9FD9-3BDAD036C09F}" type="sibTrans" cxnId="{C26AA8EA-0CCE-491E-8651-39CE54486EE8}">
      <dgm:prSet/>
      <dgm:spPr/>
      <dgm:t>
        <a:bodyPr/>
        <a:lstStyle/>
        <a:p>
          <a:endParaRPr lang="en-US"/>
        </a:p>
      </dgm:t>
    </dgm:pt>
    <dgm:pt modelId="{E30D0F97-EA63-484B-AA3C-7F1BE3D17F60}">
      <dgm:prSet custT="1"/>
      <dgm:spPr/>
      <dgm:t>
        <a:bodyPr/>
        <a:lstStyle/>
        <a:p>
          <a:r>
            <a:rPr lang="en-GB" sz="2400" dirty="0"/>
            <a:t>Children with anxiety disorders are unlikely to access support services.</a:t>
          </a:r>
          <a:endParaRPr lang="en-US" sz="2400" dirty="0"/>
        </a:p>
      </dgm:t>
    </dgm:pt>
    <dgm:pt modelId="{BBC9833D-AE6A-43E0-8DAE-61DE95E365EB}" type="parTrans" cxnId="{75118635-5EBB-42F2-AED0-9C89AB87D2F9}">
      <dgm:prSet/>
      <dgm:spPr/>
      <dgm:t>
        <a:bodyPr/>
        <a:lstStyle/>
        <a:p>
          <a:endParaRPr lang="en-US"/>
        </a:p>
      </dgm:t>
    </dgm:pt>
    <dgm:pt modelId="{6413FC58-4E33-44C0-822E-5FE70765413D}" type="sibTrans" cxnId="{75118635-5EBB-42F2-AED0-9C89AB87D2F9}">
      <dgm:prSet/>
      <dgm:spPr/>
      <dgm:t>
        <a:bodyPr/>
        <a:lstStyle/>
        <a:p>
          <a:endParaRPr lang="en-US"/>
        </a:p>
      </dgm:t>
    </dgm:pt>
    <dgm:pt modelId="{F2BA0D7B-82BC-4FF7-8FF4-A33B891CC16D}">
      <dgm:prSet/>
      <dgm:spPr/>
      <dgm:t>
        <a:bodyPr/>
        <a:lstStyle/>
        <a:p>
          <a:r>
            <a:rPr lang="en-GB"/>
            <a:t>1 in 5 access mental health services</a:t>
          </a:r>
          <a:endParaRPr lang="en-US"/>
        </a:p>
      </dgm:t>
    </dgm:pt>
    <dgm:pt modelId="{9140043F-1B7F-45AE-BF8B-978859BDEDAC}" type="parTrans" cxnId="{1755288B-EDF9-4906-B6A3-BE259ACB1F5E}">
      <dgm:prSet/>
      <dgm:spPr/>
      <dgm:t>
        <a:bodyPr/>
        <a:lstStyle/>
        <a:p>
          <a:endParaRPr lang="en-US"/>
        </a:p>
      </dgm:t>
    </dgm:pt>
    <dgm:pt modelId="{B492854D-E1FD-40CC-B721-EB07199057CD}" type="sibTrans" cxnId="{1755288B-EDF9-4906-B6A3-BE259ACB1F5E}">
      <dgm:prSet/>
      <dgm:spPr/>
      <dgm:t>
        <a:bodyPr/>
        <a:lstStyle/>
        <a:p>
          <a:endParaRPr lang="en-US"/>
        </a:p>
      </dgm:t>
    </dgm:pt>
    <dgm:pt modelId="{0E25CFB0-B358-443F-AE3B-E9FE236B170D}" type="pres">
      <dgm:prSet presAssocID="{541F9CEE-15DD-4CB1-A2D1-26B313C807DC}" presName="linear" presStyleCnt="0">
        <dgm:presLayoutVars>
          <dgm:animLvl val="lvl"/>
          <dgm:resizeHandles val="exact"/>
        </dgm:presLayoutVars>
      </dgm:prSet>
      <dgm:spPr/>
    </dgm:pt>
    <dgm:pt modelId="{BA8C6859-F2DE-48EB-8D06-A456C70DC9FF}" type="pres">
      <dgm:prSet presAssocID="{14F66FBF-7364-447A-B2D4-4481738DA330}" presName="parentText" presStyleLbl="node1" presStyleIdx="0" presStyleCnt="2" custScaleY="91806">
        <dgm:presLayoutVars>
          <dgm:chMax val="0"/>
          <dgm:bulletEnabled val="1"/>
        </dgm:presLayoutVars>
      </dgm:prSet>
      <dgm:spPr/>
    </dgm:pt>
    <dgm:pt modelId="{C7512758-92B3-4D8A-862F-CB0D34914721}" type="pres">
      <dgm:prSet presAssocID="{14F66FBF-7364-447A-B2D4-4481738DA330}" presName="childText" presStyleLbl="revTx" presStyleIdx="0" presStyleCnt="2">
        <dgm:presLayoutVars>
          <dgm:bulletEnabled val="1"/>
        </dgm:presLayoutVars>
      </dgm:prSet>
      <dgm:spPr/>
    </dgm:pt>
    <dgm:pt modelId="{188E2914-21AE-4627-B3E5-CB1AFAECE08A}" type="pres">
      <dgm:prSet presAssocID="{E30D0F97-EA63-484B-AA3C-7F1BE3D17F60}" presName="parentText" presStyleLbl="node1" presStyleIdx="1" presStyleCnt="2" custScaleY="91806">
        <dgm:presLayoutVars>
          <dgm:chMax val="0"/>
          <dgm:bulletEnabled val="1"/>
        </dgm:presLayoutVars>
      </dgm:prSet>
      <dgm:spPr/>
    </dgm:pt>
    <dgm:pt modelId="{70E648A9-E5FB-4558-8B2C-C10F7B9DE5CC}" type="pres">
      <dgm:prSet presAssocID="{E30D0F97-EA63-484B-AA3C-7F1BE3D17F60}" presName="childText" presStyleLbl="revTx" presStyleIdx="1" presStyleCnt="2">
        <dgm:presLayoutVars>
          <dgm:bulletEnabled val="1"/>
        </dgm:presLayoutVars>
      </dgm:prSet>
      <dgm:spPr/>
    </dgm:pt>
  </dgm:ptLst>
  <dgm:cxnLst>
    <dgm:cxn modelId="{8A535324-A67D-462F-A628-1D5487B0AFAB}" srcId="{14F66FBF-7364-447A-B2D4-4481738DA330}" destId="{0DCAB03D-A24F-43E8-A0DD-345F66D36D73}" srcOrd="1" destOrd="0" parTransId="{ECFCFA6F-B20B-42B9-BA80-2C57FDA162F0}" sibTransId="{E0C0E8A0-D7B8-4C35-B024-969660C752A3}"/>
    <dgm:cxn modelId="{75118635-5EBB-42F2-AED0-9C89AB87D2F9}" srcId="{541F9CEE-15DD-4CB1-A2D1-26B313C807DC}" destId="{E30D0F97-EA63-484B-AA3C-7F1BE3D17F60}" srcOrd="1" destOrd="0" parTransId="{BBC9833D-AE6A-43E0-8DAE-61DE95E365EB}" sibTransId="{6413FC58-4E33-44C0-822E-5FE70765413D}"/>
    <dgm:cxn modelId="{AB0D1A3C-5C82-491C-9A67-BCDF56B53A91}" type="presOf" srcId="{541F9CEE-15DD-4CB1-A2D1-26B313C807DC}" destId="{0E25CFB0-B358-443F-AE3B-E9FE236B170D}" srcOrd="0" destOrd="0" presId="urn:microsoft.com/office/officeart/2005/8/layout/vList2"/>
    <dgm:cxn modelId="{A74CA860-6777-4D3B-A8AE-3D8F3770521F}" srcId="{541F9CEE-15DD-4CB1-A2D1-26B313C807DC}" destId="{14F66FBF-7364-447A-B2D4-4481738DA330}" srcOrd="0" destOrd="0" parTransId="{A10BF21A-73CF-4D24-8E86-F3B6EB1311A8}" sibTransId="{C6B1243C-B46C-43F4-8A2A-3F9358A9939E}"/>
    <dgm:cxn modelId="{2AAF2564-4C39-4606-9E17-156E019B028C}" type="presOf" srcId="{E30D0F97-EA63-484B-AA3C-7F1BE3D17F60}" destId="{188E2914-21AE-4627-B3E5-CB1AFAECE08A}" srcOrd="0" destOrd="0" presId="urn:microsoft.com/office/officeart/2005/8/layout/vList2"/>
    <dgm:cxn modelId="{1D08554C-4A64-408B-B4D8-157953130CF8}" type="presOf" srcId="{F2BA0D7B-82BC-4FF7-8FF4-A33B891CC16D}" destId="{70E648A9-E5FB-4558-8B2C-C10F7B9DE5CC}" srcOrd="0" destOrd="0" presId="urn:microsoft.com/office/officeart/2005/8/layout/vList2"/>
    <dgm:cxn modelId="{58E2AB54-CF4C-43B1-A28C-984DAA92B7E5}" srcId="{14F66FBF-7364-447A-B2D4-4481738DA330}" destId="{2BCF849E-81F4-4464-B51E-D1AB4A5F8810}" srcOrd="0" destOrd="0" parTransId="{80599973-A7F1-4917-9A91-7B2586B57442}" sibTransId="{B09EA419-547A-4498-85BA-1D2367D961A4}"/>
    <dgm:cxn modelId="{26AB2658-55C9-4B67-9EC6-57B4F3BE54D9}" type="presOf" srcId="{8D29E809-7AFC-49D5-8A84-AB2DA831C5F3}" destId="{C7512758-92B3-4D8A-862F-CB0D34914721}" srcOrd="0" destOrd="2" presId="urn:microsoft.com/office/officeart/2005/8/layout/vList2"/>
    <dgm:cxn modelId="{1755288B-EDF9-4906-B6A3-BE259ACB1F5E}" srcId="{E30D0F97-EA63-484B-AA3C-7F1BE3D17F60}" destId="{F2BA0D7B-82BC-4FF7-8FF4-A33B891CC16D}" srcOrd="0" destOrd="0" parTransId="{9140043F-1B7F-45AE-BF8B-978859BDEDAC}" sibTransId="{B492854D-E1FD-40CC-B721-EB07199057CD}"/>
    <dgm:cxn modelId="{6F2FB8BD-2AFB-4FA5-9E4A-3A9A2A383392}" type="presOf" srcId="{14F66FBF-7364-447A-B2D4-4481738DA330}" destId="{BA8C6859-F2DE-48EB-8D06-A456C70DC9FF}" srcOrd="0" destOrd="0" presId="urn:microsoft.com/office/officeart/2005/8/layout/vList2"/>
    <dgm:cxn modelId="{5EFD62CD-14FC-4D1E-B70E-AE4E128131BB}" type="presOf" srcId="{0DCAB03D-A24F-43E8-A0DD-345F66D36D73}" destId="{C7512758-92B3-4D8A-862F-CB0D34914721}" srcOrd="0" destOrd="1" presId="urn:microsoft.com/office/officeart/2005/8/layout/vList2"/>
    <dgm:cxn modelId="{52F9C7E7-C4AF-45CB-B46C-92739851C783}" type="presOf" srcId="{2BCF849E-81F4-4464-B51E-D1AB4A5F8810}" destId="{C7512758-92B3-4D8A-862F-CB0D34914721}" srcOrd="0" destOrd="0" presId="urn:microsoft.com/office/officeart/2005/8/layout/vList2"/>
    <dgm:cxn modelId="{C26AA8EA-0CCE-491E-8651-39CE54486EE8}" srcId="{14F66FBF-7364-447A-B2D4-4481738DA330}" destId="{8D29E809-7AFC-49D5-8A84-AB2DA831C5F3}" srcOrd="2" destOrd="0" parTransId="{DB07CD52-853A-4D4A-8D02-72BAD7F7BE9E}" sibTransId="{07E2EA4E-BFEA-4B7A-9FD9-3BDAD036C09F}"/>
    <dgm:cxn modelId="{3D3298E5-44C7-4496-A7E5-CE5E7BDF106F}" type="presParOf" srcId="{0E25CFB0-B358-443F-AE3B-E9FE236B170D}" destId="{BA8C6859-F2DE-48EB-8D06-A456C70DC9FF}" srcOrd="0" destOrd="0" presId="urn:microsoft.com/office/officeart/2005/8/layout/vList2"/>
    <dgm:cxn modelId="{EA06C28E-3068-410B-99B5-4CFD369724DA}" type="presParOf" srcId="{0E25CFB0-B358-443F-AE3B-E9FE236B170D}" destId="{C7512758-92B3-4D8A-862F-CB0D34914721}" srcOrd="1" destOrd="0" presId="urn:microsoft.com/office/officeart/2005/8/layout/vList2"/>
    <dgm:cxn modelId="{7C347C77-3260-411B-912C-CC79116260B7}" type="presParOf" srcId="{0E25CFB0-B358-443F-AE3B-E9FE236B170D}" destId="{188E2914-21AE-4627-B3E5-CB1AFAECE08A}" srcOrd="2" destOrd="0" presId="urn:microsoft.com/office/officeart/2005/8/layout/vList2"/>
    <dgm:cxn modelId="{03AE6D90-570C-401C-84EC-49FB367AE24A}" type="presParOf" srcId="{0E25CFB0-B358-443F-AE3B-E9FE236B170D}" destId="{70E648A9-E5FB-4558-8B2C-C10F7B9DE5CC}"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358FFC-1ED3-41EF-A4C6-934E66D9311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43B9080-0963-4A29-A804-C301340CE6FD}">
      <dgm:prSet custT="1"/>
      <dgm:spPr/>
      <dgm:t>
        <a:bodyPr/>
        <a:lstStyle/>
        <a:p>
          <a:r>
            <a:rPr lang="en-GB" sz="2400" dirty="0"/>
            <a:t>Evaluation of a hands-on engagement in 21-week nature engagement programme</a:t>
          </a:r>
          <a:endParaRPr lang="en-US" sz="2400" dirty="0"/>
        </a:p>
      </dgm:t>
    </dgm:pt>
    <dgm:pt modelId="{A1F82161-8F1F-471F-9A6C-2C857332F5C0}" type="parTrans" cxnId="{131D5A58-997A-41E1-A8A0-FF27E28E155A}">
      <dgm:prSet/>
      <dgm:spPr/>
      <dgm:t>
        <a:bodyPr/>
        <a:lstStyle/>
        <a:p>
          <a:endParaRPr lang="en-US" sz="2400"/>
        </a:p>
      </dgm:t>
    </dgm:pt>
    <dgm:pt modelId="{C72F60A7-7AB0-4C72-869C-C3ACA5E98B0D}" type="sibTrans" cxnId="{131D5A58-997A-41E1-A8A0-FF27E28E155A}">
      <dgm:prSet/>
      <dgm:spPr/>
      <dgm:t>
        <a:bodyPr/>
        <a:lstStyle/>
        <a:p>
          <a:endParaRPr lang="en-US" sz="2400"/>
        </a:p>
      </dgm:t>
    </dgm:pt>
    <dgm:pt modelId="{F5C27BAB-0F8F-4BAF-A1F9-17B33DD72E92}">
      <dgm:prSet custT="1"/>
      <dgm:spPr/>
      <dgm:t>
        <a:bodyPr/>
        <a:lstStyle/>
        <a:p>
          <a:r>
            <a:rPr lang="en-GB" sz="2400" dirty="0"/>
            <a:t>With &gt;500 child participants, we found positive increases in mood, wellbeing, resiliency &amp; connection to nature.</a:t>
          </a:r>
          <a:endParaRPr lang="en-US" sz="2400" dirty="0"/>
        </a:p>
      </dgm:t>
    </dgm:pt>
    <dgm:pt modelId="{1F891713-AB78-47B5-A999-69B6F4995CD0}" type="parTrans" cxnId="{C1D4EC36-D02A-46A4-A059-5F4F03072785}">
      <dgm:prSet/>
      <dgm:spPr/>
      <dgm:t>
        <a:bodyPr/>
        <a:lstStyle/>
        <a:p>
          <a:endParaRPr lang="en-US" sz="2400"/>
        </a:p>
      </dgm:t>
    </dgm:pt>
    <dgm:pt modelId="{982E688C-0594-4D1A-B962-44E220449A7B}" type="sibTrans" cxnId="{C1D4EC36-D02A-46A4-A059-5F4F03072785}">
      <dgm:prSet/>
      <dgm:spPr/>
      <dgm:t>
        <a:bodyPr/>
        <a:lstStyle/>
        <a:p>
          <a:endParaRPr lang="en-US" sz="2400"/>
        </a:p>
      </dgm:t>
    </dgm:pt>
    <dgm:pt modelId="{69B82C23-AB12-467D-BA29-00FA854B7F04}" type="pres">
      <dgm:prSet presAssocID="{3C358FFC-1ED3-41EF-A4C6-934E66D9311D}" presName="hierChild1" presStyleCnt="0">
        <dgm:presLayoutVars>
          <dgm:chPref val="1"/>
          <dgm:dir/>
          <dgm:animOne val="branch"/>
          <dgm:animLvl val="lvl"/>
          <dgm:resizeHandles/>
        </dgm:presLayoutVars>
      </dgm:prSet>
      <dgm:spPr/>
    </dgm:pt>
    <dgm:pt modelId="{72CFC766-4B9D-43AE-B231-979E4E0A7E7E}" type="pres">
      <dgm:prSet presAssocID="{443B9080-0963-4A29-A804-C301340CE6FD}" presName="hierRoot1" presStyleCnt="0"/>
      <dgm:spPr/>
    </dgm:pt>
    <dgm:pt modelId="{F6D7298E-4603-4905-AF1B-B5D488D7A211}" type="pres">
      <dgm:prSet presAssocID="{443B9080-0963-4A29-A804-C301340CE6FD}" presName="composite" presStyleCnt="0"/>
      <dgm:spPr/>
    </dgm:pt>
    <dgm:pt modelId="{6CB104A2-3411-4BE6-AB9F-6F2DBEB2F383}" type="pres">
      <dgm:prSet presAssocID="{443B9080-0963-4A29-A804-C301340CE6FD}" presName="background" presStyleLbl="node0" presStyleIdx="0" presStyleCnt="2"/>
      <dgm:spPr/>
    </dgm:pt>
    <dgm:pt modelId="{B2D2D8A5-8395-4315-89DC-11C607B3A87A}" type="pres">
      <dgm:prSet presAssocID="{443B9080-0963-4A29-A804-C301340CE6FD}" presName="text" presStyleLbl="fgAcc0" presStyleIdx="0" presStyleCnt="2" custScaleY="129877">
        <dgm:presLayoutVars>
          <dgm:chPref val="3"/>
        </dgm:presLayoutVars>
      </dgm:prSet>
      <dgm:spPr/>
    </dgm:pt>
    <dgm:pt modelId="{7698C0E6-1051-4DE4-9D5A-5DD4D1E6B1EC}" type="pres">
      <dgm:prSet presAssocID="{443B9080-0963-4A29-A804-C301340CE6FD}" presName="hierChild2" presStyleCnt="0"/>
      <dgm:spPr/>
    </dgm:pt>
    <dgm:pt modelId="{4A9A5254-8EBE-4280-B90A-8F4EA96D27D3}" type="pres">
      <dgm:prSet presAssocID="{F5C27BAB-0F8F-4BAF-A1F9-17B33DD72E92}" presName="hierRoot1" presStyleCnt="0"/>
      <dgm:spPr/>
    </dgm:pt>
    <dgm:pt modelId="{D90D9EDC-D43A-4859-861C-68CED522B763}" type="pres">
      <dgm:prSet presAssocID="{F5C27BAB-0F8F-4BAF-A1F9-17B33DD72E92}" presName="composite" presStyleCnt="0"/>
      <dgm:spPr/>
    </dgm:pt>
    <dgm:pt modelId="{D631ED37-FF45-461D-A131-B983506D41B3}" type="pres">
      <dgm:prSet presAssocID="{F5C27BAB-0F8F-4BAF-A1F9-17B33DD72E92}" presName="background" presStyleLbl="node0" presStyleIdx="1" presStyleCnt="2"/>
      <dgm:spPr/>
    </dgm:pt>
    <dgm:pt modelId="{50468CE1-BFE4-481C-9749-977212D40DCE}" type="pres">
      <dgm:prSet presAssocID="{F5C27BAB-0F8F-4BAF-A1F9-17B33DD72E92}" presName="text" presStyleLbl="fgAcc0" presStyleIdx="1" presStyleCnt="2" custScaleY="129877">
        <dgm:presLayoutVars>
          <dgm:chPref val="3"/>
        </dgm:presLayoutVars>
      </dgm:prSet>
      <dgm:spPr/>
    </dgm:pt>
    <dgm:pt modelId="{696E90BC-7629-4BBA-8DD3-954CB39181B2}" type="pres">
      <dgm:prSet presAssocID="{F5C27BAB-0F8F-4BAF-A1F9-17B33DD72E92}" presName="hierChild2" presStyleCnt="0"/>
      <dgm:spPr/>
    </dgm:pt>
  </dgm:ptLst>
  <dgm:cxnLst>
    <dgm:cxn modelId="{C1D4EC36-D02A-46A4-A059-5F4F03072785}" srcId="{3C358FFC-1ED3-41EF-A4C6-934E66D9311D}" destId="{F5C27BAB-0F8F-4BAF-A1F9-17B33DD72E92}" srcOrd="1" destOrd="0" parTransId="{1F891713-AB78-47B5-A999-69B6F4995CD0}" sibTransId="{982E688C-0594-4D1A-B962-44E220449A7B}"/>
    <dgm:cxn modelId="{131D5A58-997A-41E1-A8A0-FF27E28E155A}" srcId="{3C358FFC-1ED3-41EF-A4C6-934E66D9311D}" destId="{443B9080-0963-4A29-A804-C301340CE6FD}" srcOrd="0" destOrd="0" parTransId="{A1F82161-8F1F-471F-9A6C-2C857332F5C0}" sibTransId="{C72F60A7-7AB0-4C72-869C-C3ACA5E98B0D}"/>
    <dgm:cxn modelId="{D901C58B-8B25-47E6-B789-2CFB6F69E024}" type="presOf" srcId="{3C358FFC-1ED3-41EF-A4C6-934E66D9311D}" destId="{69B82C23-AB12-467D-BA29-00FA854B7F04}" srcOrd="0" destOrd="0" presId="urn:microsoft.com/office/officeart/2005/8/layout/hierarchy1"/>
    <dgm:cxn modelId="{A523FEB4-2F68-4128-A22E-7C1EF4238ABB}" type="presOf" srcId="{F5C27BAB-0F8F-4BAF-A1F9-17B33DD72E92}" destId="{50468CE1-BFE4-481C-9749-977212D40DCE}" srcOrd="0" destOrd="0" presId="urn:microsoft.com/office/officeart/2005/8/layout/hierarchy1"/>
    <dgm:cxn modelId="{0D6AB3E4-C9ED-4CD2-8EB9-EF023148225C}" type="presOf" srcId="{443B9080-0963-4A29-A804-C301340CE6FD}" destId="{B2D2D8A5-8395-4315-89DC-11C607B3A87A}" srcOrd="0" destOrd="0" presId="urn:microsoft.com/office/officeart/2005/8/layout/hierarchy1"/>
    <dgm:cxn modelId="{01AE2C67-E4CE-4E50-8620-B6249097B36F}" type="presParOf" srcId="{69B82C23-AB12-467D-BA29-00FA854B7F04}" destId="{72CFC766-4B9D-43AE-B231-979E4E0A7E7E}" srcOrd="0" destOrd="0" presId="urn:microsoft.com/office/officeart/2005/8/layout/hierarchy1"/>
    <dgm:cxn modelId="{4ADE316C-98AC-4B58-A7EE-0A09572189EF}" type="presParOf" srcId="{72CFC766-4B9D-43AE-B231-979E4E0A7E7E}" destId="{F6D7298E-4603-4905-AF1B-B5D488D7A211}" srcOrd="0" destOrd="0" presId="urn:microsoft.com/office/officeart/2005/8/layout/hierarchy1"/>
    <dgm:cxn modelId="{3D4BE6B4-C1E8-4ED9-BCA9-D4B969109E91}" type="presParOf" srcId="{F6D7298E-4603-4905-AF1B-B5D488D7A211}" destId="{6CB104A2-3411-4BE6-AB9F-6F2DBEB2F383}" srcOrd="0" destOrd="0" presId="urn:microsoft.com/office/officeart/2005/8/layout/hierarchy1"/>
    <dgm:cxn modelId="{E9BDBC60-743C-433A-807C-E8F7CC1D23B4}" type="presParOf" srcId="{F6D7298E-4603-4905-AF1B-B5D488D7A211}" destId="{B2D2D8A5-8395-4315-89DC-11C607B3A87A}" srcOrd="1" destOrd="0" presId="urn:microsoft.com/office/officeart/2005/8/layout/hierarchy1"/>
    <dgm:cxn modelId="{0C5C7FAA-3684-4B1D-B394-F7108D2DFFEB}" type="presParOf" srcId="{72CFC766-4B9D-43AE-B231-979E4E0A7E7E}" destId="{7698C0E6-1051-4DE4-9D5A-5DD4D1E6B1EC}" srcOrd="1" destOrd="0" presId="urn:microsoft.com/office/officeart/2005/8/layout/hierarchy1"/>
    <dgm:cxn modelId="{BCF42592-EE5D-4C70-928F-2DC2656721C1}" type="presParOf" srcId="{69B82C23-AB12-467D-BA29-00FA854B7F04}" destId="{4A9A5254-8EBE-4280-B90A-8F4EA96D27D3}" srcOrd="1" destOrd="0" presId="urn:microsoft.com/office/officeart/2005/8/layout/hierarchy1"/>
    <dgm:cxn modelId="{864B6F99-9BEB-42AA-BDD6-BE76D96AA8F3}" type="presParOf" srcId="{4A9A5254-8EBE-4280-B90A-8F4EA96D27D3}" destId="{D90D9EDC-D43A-4859-861C-68CED522B763}" srcOrd="0" destOrd="0" presId="urn:microsoft.com/office/officeart/2005/8/layout/hierarchy1"/>
    <dgm:cxn modelId="{435D1876-59FE-4F81-9F96-01C0279B021E}" type="presParOf" srcId="{D90D9EDC-D43A-4859-861C-68CED522B763}" destId="{D631ED37-FF45-461D-A131-B983506D41B3}" srcOrd="0" destOrd="0" presId="urn:microsoft.com/office/officeart/2005/8/layout/hierarchy1"/>
    <dgm:cxn modelId="{274D2B5C-F26A-46A4-BBA7-730BD2F67E3A}" type="presParOf" srcId="{D90D9EDC-D43A-4859-861C-68CED522B763}" destId="{50468CE1-BFE4-481C-9749-977212D40DCE}" srcOrd="1" destOrd="0" presId="urn:microsoft.com/office/officeart/2005/8/layout/hierarchy1"/>
    <dgm:cxn modelId="{B88226C7-6A04-4A72-BC63-7BDE40E44943}" type="presParOf" srcId="{4A9A5254-8EBE-4280-B90A-8F4EA96D27D3}" destId="{696E90BC-7629-4BBA-8DD3-954CB39181B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2C3A7-1ACB-4B94-BBAE-CA61B3D369C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EDF0A0A-C72F-4787-8224-89EECD0EFDE9}">
      <dgm:prSet phldrT="[Text]"/>
      <dgm:spPr>
        <a:solidFill>
          <a:schemeClr val="accent6">
            <a:lumMod val="50000"/>
          </a:schemeClr>
        </a:solidFill>
        <a:ln>
          <a:solidFill>
            <a:schemeClr val="accent6">
              <a:lumMod val="50000"/>
            </a:schemeClr>
          </a:solidFill>
        </a:ln>
      </dgm:spPr>
      <dgm:t>
        <a:bodyPr/>
        <a:lstStyle/>
        <a:p>
          <a:r>
            <a:rPr lang="en-GB" b="1" dirty="0">
              <a:solidFill>
                <a:schemeClr val="bg1"/>
              </a:solidFill>
            </a:rPr>
            <a:t>Greater wellbeing</a:t>
          </a:r>
        </a:p>
        <a:p>
          <a:r>
            <a:rPr lang="en-GB" dirty="0">
              <a:solidFill>
                <a:schemeClr val="bg1"/>
              </a:solidFill>
              <a:effectLst/>
            </a:rPr>
            <a:t>R</a:t>
          </a:r>
          <a:r>
            <a:rPr lang="en-GB" baseline="30000" dirty="0">
              <a:solidFill>
                <a:schemeClr val="bg1"/>
              </a:solidFill>
              <a:effectLst/>
            </a:rPr>
            <a:t>2</a:t>
          </a:r>
          <a:r>
            <a:rPr lang="en-GB" dirty="0">
              <a:solidFill>
                <a:schemeClr val="bg1"/>
              </a:solidFill>
              <a:effectLst/>
            </a:rPr>
            <a:t> = 50%</a:t>
          </a:r>
          <a:endParaRPr lang="en-GB" b="1" dirty="0">
            <a:solidFill>
              <a:schemeClr val="bg1"/>
            </a:solidFill>
          </a:endParaRPr>
        </a:p>
      </dgm:t>
    </dgm:pt>
    <dgm:pt modelId="{5B67DA33-7F6E-49A0-B6B5-EF86295CE72F}" type="parTrans" cxnId="{154CF147-B5CB-454E-B876-3C2A4C68AC9B}">
      <dgm:prSet/>
      <dgm:spPr/>
      <dgm:t>
        <a:bodyPr/>
        <a:lstStyle/>
        <a:p>
          <a:endParaRPr lang="en-GB"/>
        </a:p>
      </dgm:t>
    </dgm:pt>
    <dgm:pt modelId="{C346CFDC-7363-439C-9FCF-ECAD034CEAF2}" type="sibTrans" cxnId="{154CF147-B5CB-454E-B876-3C2A4C68AC9B}">
      <dgm:prSet/>
      <dgm:spPr/>
      <dgm:t>
        <a:bodyPr/>
        <a:lstStyle/>
        <a:p>
          <a:endParaRPr lang="en-GB"/>
        </a:p>
      </dgm:t>
    </dgm:pt>
    <dgm:pt modelId="{B3217675-3284-428D-A336-498BFE001C30}">
      <dgm:prSet phldrT="[Text]" custT="1"/>
      <dgm:spPr>
        <a:solidFill>
          <a:schemeClr val="accent6">
            <a:lumMod val="75000"/>
          </a:schemeClr>
        </a:solidFill>
        <a:ln>
          <a:solidFill>
            <a:schemeClr val="accent6">
              <a:lumMod val="50000"/>
            </a:schemeClr>
          </a:solidFill>
        </a:ln>
      </dgm:spPr>
      <dgm:t>
        <a:bodyPr/>
        <a:lstStyle/>
        <a:p>
          <a:r>
            <a:rPr lang="en-GB" sz="1800" dirty="0">
              <a:solidFill>
                <a:schemeClr val="bg1"/>
              </a:solidFill>
              <a:sym typeface="Wingdings" panose="05000000000000000000" pitchFamily="2" charset="2"/>
            </a:rPr>
            <a:t></a:t>
          </a:r>
          <a:r>
            <a:rPr lang="en-GB" sz="1800" dirty="0">
              <a:solidFill>
                <a:schemeClr val="bg1"/>
              </a:solidFill>
            </a:rPr>
            <a:t> pre-visit wellbeing</a:t>
          </a:r>
        </a:p>
      </dgm:t>
    </dgm:pt>
    <dgm:pt modelId="{809404AE-4CE1-47E1-9B55-DB5031F3B6DC}" type="parTrans" cxnId="{533AC28E-986C-4616-B4BF-F79C5AC6D134}">
      <dgm:prSet/>
      <dgm:spPr>
        <a:solidFill>
          <a:schemeClr val="accent6">
            <a:lumMod val="60000"/>
            <a:lumOff val="40000"/>
          </a:schemeClr>
        </a:solidFill>
        <a:ln>
          <a:solidFill>
            <a:schemeClr val="accent6">
              <a:lumMod val="50000"/>
            </a:schemeClr>
          </a:solidFill>
        </a:ln>
      </dgm:spPr>
      <dgm:t>
        <a:bodyPr/>
        <a:lstStyle/>
        <a:p>
          <a:endParaRPr lang="en-GB"/>
        </a:p>
      </dgm:t>
    </dgm:pt>
    <dgm:pt modelId="{6E670953-0230-4AC0-9202-FDEE6FCB4CD4}" type="sibTrans" cxnId="{533AC28E-986C-4616-B4BF-F79C5AC6D134}">
      <dgm:prSet/>
      <dgm:spPr/>
      <dgm:t>
        <a:bodyPr/>
        <a:lstStyle/>
        <a:p>
          <a:endParaRPr lang="en-GB"/>
        </a:p>
      </dgm:t>
    </dgm:pt>
    <dgm:pt modelId="{0DBADA97-5777-4F6A-8F91-935547A71BC1}">
      <dgm:prSet phldrT="[Text]" custT="1"/>
      <dgm:spPr>
        <a:solidFill>
          <a:schemeClr val="accent6">
            <a:lumMod val="75000"/>
          </a:schemeClr>
        </a:solidFill>
        <a:ln>
          <a:solidFill>
            <a:schemeClr val="accent6">
              <a:lumMod val="50000"/>
            </a:schemeClr>
          </a:solidFill>
        </a:ln>
      </dgm:spPr>
      <dgm:t>
        <a:bodyPr/>
        <a:lstStyle/>
        <a:p>
          <a:r>
            <a:rPr lang="en-GB" sz="1800" dirty="0">
              <a:solidFill>
                <a:schemeClr val="bg1"/>
              </a:solidFill>
              <a:sym typeface="Wingdings" panose="05000000000000000000" pitchFamily="2" charset="2"/>
            </a:rPr>
            <a:t></a:t>
          </a:r>
          <a:r>
            <a:rPr lang="en-GB" sz="1800" dirty="0">
              <a:solidFill>
                <a:schemeClr val="bg1"/>
              </a:solidFill>
            </a:rPr>
            <a:t> C2N &amp; improvements during visit</a:t>
          </a:r>
        </a:p>
      </dgm:t>
    </dgm:pt>
    <dgm:pt modelId="{33F93994-3AC2-4EE7-8F3A-882DB165A416}" type="parTrans" cxnId="{24396713-9647-4AA0-AF69-1AE42D07D453}">
      <dgm:prSet/>
      <dgm:spPr>
        <a:solidFill>
          <a:schemeClr val="accent6">
            <a:lumMod val="60000"/>
            <a:lumOff val="40000"/>
          </a:schemeClr>
        </a:solidFill>
        <a:ln>
          <a:solidFill>
            <a:schemeClr val="accent6">
              <a:lumMod val="50000"/>
            </a:schemeClr>
          </a:solidFill>
        </a:ln>
      </dgm:spPr>
      <dgm:t>
        <a:bodyPr/>
        <a:lstStyle/>
        <a:p>
          <a:endParaRPr lang="en-GB"/>
        </a:p>
      </dgm:t>
    </dgm:pt>
    <dgm:pt modelId="{E29E26FF-6822-4EF6-A0BA-D58588D38828}" type="sibTrans" cxnId="{24396713-9647-4AA0-AF69-1AE42D07D453}">
      <dgm:prSet/>
      <dgm:spPr/>
      <dgm:t>
        <a:bodyPr/>
        <a:lstStyle/>
        <a:p>
          <a:endParaRPr lang="en-GB"/>
        </a:p>
      </dgm:t>
    </dgm:pt>
    <dgm:pt modelId="{C1006354-E104-40F4-A35B-6F34F205CE0B}">
      <dgm:prSet phldrT="[Text]" custT="1"/>
      <dgm:spPr>
        <a:solidFill>
          <a:schemeClr val="accent6">
            <a:lumMod val="75000"/>
          </a:schemeClr>
        </a:solidFill>
        <a:ln>
          <a:solidFill>
            <a:schemeClr val="accent6">
              <a:lumMod val="50000"/>
            </a:schemeClr>
          </a:solidFill>
        </a:ln>
      </dgm:spPr>
      <dgm:t>
        <a:bodyPr/>
        <a:lstStyle/>
        <a:p>
          <a:r>
            <a:rPr lang="en-GB" sz="1800" dirty="0">
              <a:solidFill>
                <a:schemeClr val="bg1"/>
              </a:solidFill>
              <a:sym typeface="Wingdings" panose="05000000000000000000" pitchFamily="2" charset="2"/>
            </a:rPr>
            <a:t></a:t>
          </a:r>
          <a:r>
            <a:rPr lang="en-GB" sz="1800" dirty="0">
              <a:solidFill>
                <a:schemeClr val="bg1"/>
              </a:solidFill>
            </a:rPr>
            <a:t> in anxiety &amp; depressive symptoms &amp; improvements during visit</a:t>
          </a:r>
        </a:p>
      </dgm:t>
    </dgm:pt>
    <dgm:pt modelId="{AF34950D-87B0-4AAA-8AD7-FE7D8F98C071}" type="parTrans" cxnId="{BBD9BAA1-FE9B-4828-BFBE-4DFDAF19DA32}">
      <dgm:prSet/>
      <dgm:spPr>
        <a:solidFill>
          <a:schemeClr val="accent6">
            <a:lumMod val="60000"/>
            <a:lumOff val="40000"/>
          </a:schemeClr>
        </a:solidFill>
        <a:ln>
          <a:solidFill>
            <a:schemeClr val="accent6">
              <a:lumMod val="50000"/>
            </a:schemeClr>
          </a:solidFill>
        </a:ln>
      </dgm:spPr>
      <dgm:t>
        <a:bodyPr/>
        <a:lstStyle/>
        <a:p>
          <a:endParaRPr lang="en-GB"/>
        </a:p>
      </dgm:t>
    </dgm:pt>
    <dgm:pt modelId="{737D0532-35AB-43C0-8A1B-AF93E1549B3A}" type="sibTrans" cxnId="{BBD9BAA1-FE9B-4828-BFBE-4DFDAF19DA32}">
      <dgm:prSet/>
      <dgm:spPr/>
      <dgm:t>
        <a:bodyPr/>
        <a:lstStyle/>
        <a:p>
          <a:endParaRPr lang="en-GB"/>
        </a:p>
      </dgm:t>
    </dgm:pt>
    <dgm:pt modelId="{85C9BEF0-39CE-48CA-BB4B-B4FC1697AD2E}" type="pres">
      <dgm:prSet presAssocID="{FB72C3A7-1ACB-4B94-BBAE-CA61B3D369C4}" presName="cycle" presStyleCnt="0">
        <dgm:presLayoutVars>
          <dgm:chMax val="1"/>
          <dgm:dir/>
          <dgm:animLvl val="ctr"/>
          <dgm:resizeHandles val="exact"/>
        </dgm:presLayoutVars>
      </dgm:prSet>
      <dgm:spPr/>
    </dgm:pt>
    <dgm:pt modelId="{B2D9E73C-4A0F-4E00-B416-909D6F140AE7}" type="pres">
      <dgm:prSet presAssocID="{3EDF0A0A-C72F-4787-8224-89EECD0EFDE9}" presName="centerShape" presStyleLbl="node0" presStyleIdx="0" presStyleCnt="1" custScaleX="89189" custScaleY="89189" custLinFactNeighborX="2647" custLinFactNeighborY="-30945"/>
      <dgm:spPr/>
    </dgm:pt>
    <dgm:pt modelId="{67E51AAD-8F58-4309-B023-07242F39507E}" type="pres">
      <dgm:prSet presAssocID="{809404AE-4CE1-47E1-9B55-DB5031F3B6DC}" presName="parTrans" presStyleLbl="bgSibTrans2D1" presStyleIdx="0" presStyleCnt="3" custAng="75911" custScaleX="60233" custLinFactNeighborX="25685" custLinFactNeighborY="-14718"/>
      <dgm:spPr/>
    </dgm:pt>
    <dgm:pt modelId="{D96DAE05-DA8D-4E93-882A-31D33D2C94EE}" type="pres">
      <dgm:prSet presAssocID="{B3217675-3284-428D-A336-498BFE001C30}" presName="node" presStyleLbl="node1" presStyleIdx="0" presStyleCnt="3" custScaleX="103065" custScaleY="63078" custRadScaleRad="120680" custRadScaleInc="17379">
        <dgm:presLayoutVars>
          <dgm:bulletEnabled val="1"/>
        </dgm:presLayoutVars>
      </dgm:prSet>
      <dgm:spPr/>
    </dgm:pt>
    <dgm:pt modelId="{94FCE31A-8FB1-4EBB-88A2-CDA8BCDACB25}" type="pres">
      <dgm:prSet presAssocID="{AF34950D-87B0-4AAA-8AD7-FE7D8F98C071}" presName="parTrans" presStyleLbl="bgSibTrans2D1" presStyleIdx="1" presStyleCnt="3" custLinFactNeighborX="-6705" custLinFactNeighborY="-9224"/>
      <dgm:spPr/>
    </dgm:pt>
    <dgm:pt modelId="{A37CE632-0CB8-4AA3-A392-7D4D73F491CC}" type="pres">
      <dgm:prSet presAssocID="{C1006354-E104-40F4-A35B-6F34F205CE0B}" presName="node" presStyleLbl="node1" presStyleIdx="1" presStyleCnt="3" custScaleX="97614" custScaleY="108839" custRadScaleRad="115481" custRadScaleInc="92806">
        <dgm:presLayoutVars>
          <dgm:bulletEnabled val="1"/>
        </dgm:presLayoutVars>
      </dgm:prSet>
      <dgm:spPr/>
    </dgm:pt>
    <dgm:pt modelId="{1FC22DCA-5781-4C7C-8BD3-0877AFC72D1D}" type="pres">
      <dgm:prSet presAssocID="{33F93994-3AC2-4EE7-8F3A-882DB165A416}" presName="parTrans" presStyleLbl="bgSibTrans2D1" presStyleIdx="2" presStyleCnt="3" custAng="21173738" custScaleX="59029" custLinFactNeighborX="29418" custLinFactNeighborY="16259"/>
      <dgm:spPr/>
    </dgm:pt>
    <dgm:pt modelId="{F719DD0F-1A82-482E-AFCE-2E1A01B7CB6A}" type="pres">
      <dgm:prSet presAssocID="{0DBADA97-5777-4F6A-8F91-935547A71BC1}" presName="node" presStyleLbl="node1" presStyleIdx="2" presStyleCnt="3" custScaleX="103065" custScaleY="63078" custRadScaleRad="93988" custRadScaleInc="-202138">
        <dgm:presLayoutVars>
          <dgm:bulletEnabled val="1"/>
        </dgm:presLayoutVars>
      </dgm:prSet>
      <dgm:spPr/>
    </dgm:pt>
  </dgm:ptLst>
  <dgm:cxnLst>
    <dgm:cxn modelId="{24396713-9647-4AA0-AF69-1AE42D07D453}" srcId="{3EDF0A0A-C72F-4787-8224-89EECD0EFDE9}" destId="{0DBADA97-5777-4F6A-8F91-935547A71BC1}" srcOrd="2" destOrd="0" parTransId="{33F93994-3AC2-4EE7-8F3A-882DB165A416}" sibTransId="{E29E26FF-6822-4EF6-A0BA-D58588D38828}"/>
    <dgm:cxn modelId="{154CF147-B5CB-454E-B876-3C2A4C68AC9B}" srcId="{FB72C3A7-1ACB-4B94-BBAE-CA61B3D369C4}" destId="{3EDF0A0A-C72F-4787-8224-89EECD0EFDE9}" srcOrd="0" destOrd="0" parTransId="{5B67DA33-7F6E-49A0-B6B5-EF86295CE72F}" sibTransId="{C346CFDC-7363-439C-9FCF-ECAD034CEAF2}"/>
    <dgm:cxn modelId="{413BAB49-1F6F-48E1-9436-8179DCD96947}" type="presOf" srcId="{809404AE-4CE1-47E1-9B55-DB5031F3B6DC}" destId="{67E51AAD-8F58-4309-B023-07242F39507E}" srcOrd="0" destOrd="0" presId="urn:microsoft.com/office/officeart/2005/8/layout/radial4"/>
    <dgm:cxn modelId="{FD6D086C-3D08-4CC0-A09C-86EE07B0E50E}" type="presOf" srcId="{33F93994-3AC2-4EE7-8F3A-882DB165A416}" destId="{1FC22DCA-5781-4C7C-8BD3-0877AFC72D1D}" srcOrd="0" destOrd="0" presId="urn:microsoft.com/office/officeart/2005/8/layout/radial4"/>
    <dgm:cxn modelId="{533AC28E-986C-4616-B4BF-F79C5AC6D134}" srcId="{3EDF0A0A-C72F-4787-8224-89EECD0EFDE9}" destId="{B3217675-3284-428D-A336-498BFE001C30}" srcOrd="0" destOrd="0" parTransId="{809404AE-4CE1-47E1-9B55-DB5031F3B6DC}" sibTransId="{6E670953-0230-4AC0-9202-FDEE6FCB4CD4}"/>
    <dgm:cxn modelId="{A7B0409D-6F9B-43AF-A44C-1F8DF6EFD2B7}" type="presOf" srcId="{0DBADA97-5777-4F6A-8F91-935547A71BC1}" destId="{F719DD0F-1A82-482E-AFCE-2E1A01B7CB6A}" srcOrd="0" destOrd="0" presId="urn:microsoft.com/office/officeart/2005/8/layout/radial4"/>
    <dgm:cxn modelId="{BBD9BAA1-FE9B-4828-BFBE-4DFDAF19DA32}" srcId="{3EDF0A0A-C72F-4787-8224-89EECD0EFDE9}" destId="{C1006354-E104-40F4-A35B-6F34F205CE0B}" srcOrd="1" destOrd="0" parTransId="{AF34950D-87B0-4AAA-8AD7-FE7D8F98C071}" sibTransId="{737D0532-35AB-43C0-8A1B-AF93E1549B3A}"/>
    <dgm:cxn modelId="{A850F5BA-E34B-453D-ACE2-BC87DB3F3B45}" type="presOf" srcId="{3EDF0A0A-C72F-4787-8224-89EECD0EFDE9}" destId="{B2D9E73C-4A0F-4E00-B416-909D6F140AE7}" srcOrd="0" destOrd="0" presId="urn:microsoft.com/office/officeart/2005/8/layout/radial4"/>
    <dgm:cxn modelId="{37F3D0BE-6D44-48E1-B0DA-3A40920D68DF}" type="presOf" srcId="{C1006354-E104-40F4-A35B-6F34F205CE0B}" destId="{A37CE632-0CB8-4AA3-A392-7D4D73F491CC}" srcOrd="0" destOrd="0" presId="urn:microsoft.com/office/officeart/2005/8/layout/radial4"/>
    <dgm:cxn modelId="{B5CBB7C8-C8DF-4864-978C-F0482EAD6941}" type="presOf" srcId="{FB72C3A7-1ACB-4B94-BBAE-CA61B3D369C4}" destId="{85C9BEF0-39CE-48CA-BB4B-B4FC1697AD2E}" srcOrd="0" destOrd="0" presId="urn:microsoft.com/office/officeart/2005/8/layout/radial4"/>
    <dgm:cxn modelId="{B17766CB-7AA3-4CFC-97C1-913976B75B0E}" type="presOf" srcId="{AF34950D-87B0-4AAA-8AD7-FE7D8F98C071}" destId="{94FCE31A-8FB1-4EBB-88A2-CDA8BCDACB25}" srcOrd="0" destOrd="0" presId="urn:microsoft.com/office/officeart/2005/8/layout/radial4"/>
    <dgm:cxn modelId="{E1828DF2-380A-4EF6-B538-34120C8B1B66}" type="presOf" srcId="{B3217675-3284-428D-A336-498BFE001C30}" destId="{D96DAE05-DA8D-4E93-882A-31D33D2C94EE}" srcOrd="0" destOrd="0" presId="urn:microsoft.com/office/officeart/2005/8/layout/radial4"/>
    <dgm:cxn modelId="{178DAEF2-B7F4-4C9E-820A-7E7E74EC0C24}" type="presParOf" srcId="{85C9BEF0-39CE-48CA-BB4B-B4FC1697AD2E}" destId="{B2D9E73C-4A0F-4E00-B416-909D6F140AE7}" srcOrd="0" destOrd="0" presId="urn:microsoft.com/office/officeart/2005/8/layout/radial4"/>
    <dgm:cxn modelId="{2D30CD02-67AA-4F14-8C28-2D20A5C00D46}" type="presParOf" srcId="{85C9BEF0-39CE-48CA-BB4B-B4FC1697AD2E}" destId="{67E51AAD-8F58-4309-B023-07242F39507E}" srcOrd="1" destOrd="0" presId="urn:microsoft.com/office/officeart/2005/8/layout/radial4"/>
    <dgm:cxn modelId="{EEB98C6F-54E7-4AFE-92D1-3E28B68AF556}" type="presParOf" srcId="{85C9BEF0-39CE-48CA-BB4B-B4FC1697AD2E}" destId="{D96DAE05-DA8D-4E93-882A-31D33D2C94EE}" srcOrd="2" destOrd="0" presId="urn:microsoft.com/office/officeart/2005/8/layout/radial4"/>
    <dgm:cxn modelId="{9BD55772-24B9-454F-97BD-8E1D7C8CD3A2}" type="presParOf" srcId="{85C9BEF0-39CE-48CA-BB4B-B4FC1697AD2E}" destId="{94FCE31A-8FB1-4EBB-88A2-CDA8BCDACB25}" srcOrd="3" destOrd="0" presId="urn:microsoft.com/office/officeart/2005/8/layout/radial4"/>
    <dgm:cxn modelId="{EA4425B1-3D86-4250-966F-5379F96EE10F}" type="presParOf" srcId="{85C9BEF0-39CE-48CA-BB4B-B4FC1697AD2E}" destId="{A37CE632-0CB8-4AA3-A392-7D4D73F491CC}" srcOrd="4" destOrd="0" presId="urn:microsoft.com/office/officeart/2005/8/layout/radial4"/>
    <dgm:cxn modelId="{174BE62C-9536-42DB-AB30-FD3DDF7541A7}" type="presParOf" srcId="{85C9BEF0-39CE-48CA-BB4B-B4FC1697AD2E}" destId="{1FC22DCA-5781-4C7C-8BD3-0877AFC72D1D}" srcOrd="5" destOrd="0" presId="urn:microsoft.com/office/officeart/2005/8/layout/radial4"/>
    <dgm:cxn modelId="{81FDEADA-DF37-4FDD-BB1C-32350DBC1425}" type="presParOf" srcId="{85C9BEF0-39CE-48CA-BB4B-B4FC1697AD2E}" destId="{F719DD0F-1A82-482E-AFCE-2E1A01B7CB6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72C3A7-1ACB-4B94-BBAE-CA61B3D369C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EDF0A0A-C72F-4787-8224-89EECD0EFDE9}">
      <dgm:prSet phldrT="[Text]"/>
      <dgm:spPr>
        <a:solidFill>
          <a:schemeClr val="accent1">
            <a:lumMod val="75000"/>
          </a:schemeClr>
        </a:solidFill>
        <a:ln>
          <a:solidFill>
            <a:schemeClr val="accent1">
              <a:lumMod val="75000"/>
            </a:schemeClr>
          </a:solidFill>
        </a:ln>
      </dgm:spPr>
      <dgm:t>
        <a:bodyPr/>
        <a:lstStyle/>
        <a:p>
          <a:r>
            <a:rPr lang="en-GB" b="1" dirty="0">
              <a:effectLst/>
            </a:rPr>
            <a:t>Greater C2N</a:t>
          </a:r>
        </a:p>
        <a:p>
          <a:r>
            <a:rPr lang="en-GB" dirty="0">
              <a:effectLst/>
            </a:rPr>
            <a:t>R</a:t>
          </a:r>
          <a:r>
            <a:rPr lang="en-GB" baseline="30000" dirty="0">
              <a:effectLst/>
            </a:rPr>
            <a:t>2</a:t>
          </a:r>
          <a:r>
            <a:rPr lang="en-GB" dirty="0">
              <a:effectLst/>
            </a:rPr>
            <a:t> = 36%</a:t>
          </a:r>
        </a:p>
      </dgm:t>
    </dgm:pt>
    <dgm:pt modelId="{5B67DA33-7F6E-49A0-B6B5-EF86295CE72F}" type="parTrans" cxnId="{154CF147-B5CB-454E-B876-3C2A4C68AC9B}">
      <dgm:prSet/>
      <dgm:spPr/>
      <dgm:t>
        <a:bodyPr/>
        <a:lstStyle/>
        <a:p>
          <a:endParaRPr lang="en-GB">
            <a:effectLst/>
          </a:endParaRPr>
        </a:p>
      </dgm:t>
    </dgm:pt>
    <dgm:pt modelId="{C346CFDC-7363-439C-9FCF-ECAD034CEAF2}" type="sibTrans" cxnId="{154CF147-B5CB-454E-B876-3C2A4C68AC9B}">
      <dgm:prSet/>
      <dgm:spPr/>
      <dgm:t>
        <a:bodyPr/>
        <a:lstStyle/>
        <a:p>
          <a:endParaRPr lang="en-GB">
            <a:effectLst/>
          </a:endParaRPr>
        </a:p>
      </dgm:t>
    </dgm:pt>
    <dgm:pt modelId="{B3217675-3284-428D-A336-498BFE001C30}">
      <dgm:prSet phldrT="[Text]" custT="1"/>
      <dgm:spPr>
        <a:ln>
          <a:solidFill>
            <a:schemeClr val="accent1">
              <a:lumMod val="75000"/>
            </a:schemeClr>
          </a:solidFill>
        </a:ln>
      </dgm:spPr>
      <dgm:t>
        <a:bodyPr/>
        <a:lstStyle/>
        <a:p>
          <a:r>
            <a:rPr lang="en-GB" sz="1800" dirty="0">
              <a:effectLst/>
              <a:sym typeface="Wingdings" panose="05000000000000000000" pitchFamily="2" charset="2"/>
            </a:rPr>
            <a:t></a:t>
          </a:r>
          <a:r>
            <a:rPr lang="en-GB" sz="1800" dirty="0">
              <a:effectLst/>
            </a:rPr>
            <a:t> Anxiety post walk </a:t>
          </a:r>
        </a:p>
      </dgm:t>
    </dgm:pt>
    <dgm:pt modelId="{809404AE-4CE1-47E1-9B55-DB5031F3B6DC}" type="parTrans" cxnId="{533AC28E-986C-4616-B4BF-F79C5AC6D134}">
      <dgm:prSet/>
      <dgm:spPr>
        <a:solidFill>
          <a:schemeClr val="accent1">
            <a:lumMod val="60000"/>
            <a:lumOff val="40000"/>
          </a:schemeClr>
        </a:solidFill>
        <a:ln>
          <a:solidFill>
            <a:schemeClr val="accent1">
              <a:lumMod val="75000"/>
            </a:schemeClr>
          </a:solidFill>
        </a:ln>
      </dgm:spPr>
      <dgm:t>
        <a:bodyPr/>
        <a:lstStyle/>
        <a:p>
          <a:endParaRPr lang="en-GB">
            <a:effectLst/>
          </a:endParaRPr>
        </a:p>
      </dgm:t>
    </dgm:pt>
    <dgm:pt modelId="{6E670953-0230-4AC0-9202-FDEE6FCB4CD4}" type="sibTrans" cxnId="{533AC28E-986C-4616-B4BF-F79C5AC6D134}">
      <dgm:prSet/>
      <dgm:spPr/>
      <dgm:t>
        <a:bodyPr/>
        <a:lstStyle/>
        <a:p>
          <a:endParaRPr lang="en-GB">
            <a:effectLst/>
          </a:endParaRPr>
        </a:p>
      </dgm:t>
    </dgm:pt>
    <dgm:pt modelId="{0DBADA97-5777-4F6A-8F91-935547A71BC1}">
      <dgm:prSet phldrT="[Text]" custT="1"/>
      <dgm:spPr>
        <a:ln>
          <a:solidFill>
            <a:schemeClr val="accent1">
              <a:lumMod val="75000"/>
            </a:schemeClr>
          </a:solidFill>
        </a:ln>
      </dgm:spPr>
      <dgm:t>
        <a:bodyPr/>
        <a:lstStyle/>
        <a:p>
          <a:r>
            <a:rPr lang="en-GB" sz="1800" dirty="0">
              <a:effectLst/>
            </a:rPr>
            <a:t>Habitat visited (meadows)</a:t>
          </a:r>
        </a:p>
      </dgm:t>
    </dgm:pt>
    <dgm:pt modelId="{33F93994-3AC2-4EE7-8F3A-882DB165A416}" type="parTrans" cxnId="{24396713-9647-4AA0-AF69-1AE42D07D453}">
      <dgm:prSet/>
      <dgm:spPr>
        <a:solidFill>
          <a:schemeClr val="accent1">
            <a:lumMod val="60000"/>
            <a:lumOff val="40000"/>
          </a:schemeClr>
        </a:solidFill>
        <a:ln>
          <a:solidFill>
            <a:schemeClr val="accent1">
              <a:lumMod val="75000"/>
            </a:schemeClr>
          </a:solidFill>
        </a:ln>
      </dgm:spPr>
      <dgm:t>
        <a:bodyPr/>
        <a:lstStyle/>
        <a:p>
          <a:endParaRPr lang="en-GB">
            <a:effectLst/>
          </a:endParaRPr>
        </a:p>
      </dgm:t>
    </dgm:pt>
    <dgm:pt modelId="{E29E26FF-6822-4EF6-A0BA-D58588D38828}" type="sibTrans" cxnId="{24396713-9647-4AA0-AF69-1AE42D07D453}">
      <dgm:prSet/>
      <dgm:spPr/>
      <dgm:t>
        <a:bodyPr/>
        <a:lstStyle/>
        <a:p>
          <a:endParaRPr lang="en-GB">
            <a:effectLst/>
          </a:endParaRPr>
        </a:p>
      </dgm:t>
    </dgm:pt>
    <dgm:pt modelId="{8BCDF004-53F7-47C5-AB84-756809CA3A33}">
      <dgm:prSet phldrT="[Text]" custT="1"/>
      <dgm:spPr>
        <a:ln>
          <a:solidFill>
            <a:schemeClr val="accent1">
              <a:lumMod val="75000"/>
            </a:schemeClr>
          </a:solidFill>
        </a:ln>
      </dgm:spPr>
      <dgm:t>
        <a:bodyPr/>
        <a:lstStyle/>
        <a:p>
          <a:r>
            <a:rPr lang="en-GB" sz="1800" dirty="0">
              <a:effectLst/>
              <a:sym typeface="Wingdings" panose="05000000000000000000" pitchFamily="2" charset="2"/>
            </a:rPr>
            <a:t></a:t>
          </a:r>
          <a:r>
            <a:rPr lang="en-GB" sz="1800" dirty="0">
              <a:effectLst/>
            </a:rPr>
            <a:t> Age</a:t>
          </a:r>
        </a:p>
      </dgm:t>
    </dgm:pt>
    <dgm:pt modelId="{C07E3B7F-B6FE-402F-B433-B3133586A1A1}" type="parTrans" cxnId="{B76D5FC9-C0E7-41CA-AD38-AD93D8C17C3A}">
      <dgm:prSet/>
      <dgm:spPr>
        <a:solidFill>
          <a:schemeClr val="accent1">
            <a:lumMod val="60000"/>
            <a:lumOff val="40000"/>
          </a:schemeClr>
        </a:solidFill>
        <a:ln>
          <a:solidFill>
            <a:schemeClr val="accent1">
              <a:lumMod val="75000"/>
            </a:schemeClr>
          </a:solidFill>
        </a:ln>
      </dgm:spPr>
      <dgm:t>
        <a:bodyPr/>
        <a:lstStyle/>
        <a:p>
          <a:endParaRPr lang="en-GB">
            <a:effectLst/>
          </a:endParaRPr>
        </a:p>
      </dgm:t>
    </dgm:pt>
    <dgm:pt modelId="{D53789B6-F662-447F-8A4D-2B16552F887E}" type="sibTrans" cxnId="{B76D5FC9-C0E7-41CA-AD38-AD93D8C17C3A}">
      <dgm:prSet/>
      <dgm:spPr/>
      <dgm:t>
        <a:bodyPr/>
        <a:lstStyle/>
        <a:p>
          <a:endParaRPr lang="en-GB">
            <a:effectLst/>
          </a:endParaRPr>
        </a:p>
      </dgm:t>
    </dgm:pt>
    <dgm:pt modelId="{C1006354-E104-40F4-A35B-6F34F205CE0B}">
      <dgm:prSet phldrT="[Text]" custT="1"/>
      <dgm:spPr>
        <a:ln>
          <a:solidFill>
            <a:schemeClr val="accent1">
              <a:lumMod val="75000"/>
            </a:schemeClr>
          </a:solidFill>
        </a:ln>
      </dgm:spPr>
      <dgm:t>
        <a:bodyPr/>
        <a:lstStyle/>
        <a:p>
          <a:r>
            <a:rPr lang="en-GB" sz="1800" dirty="0">
              <a:effectLst/>
              <a:sym typeface="Wingdings" panose="05000000000000000000" pitchFamily="2" charset="2"/>
            </a:rPr>
            <a:t></a:t>
          </a:r>
          <a:r>
            <a:rPr lang="en-GB" sz="1800" dirty="0">
              <a:effectLst/>
            </a:rPr>
            <a:t> wellbeing &amp; improvements during visit</a:t>
          </a:r>
        </a:p>
      </dgm:t>
    </dgm:pt>
    <dgm:pt modelId="{AF34950D-87B0-4AAA-8AD7-FE7D8F98C071}" type="parTrans" cxnId="{BBD9BAA1-FE9B-4828-BFBE-4DFDAF19DA32}">
      <dgm:prSet/>
      <dgm:spPr>
        <a:solidFill>
          <a:schemeClr val="accent1">
            <a:lumMod val="60000"/>
            <a:lumOff val="40000"/>
          </a:schemeClr>
        </a:solidFill>
        <a:ln>
          <a:solidFill>
            <a:schemeClr val="accent1">
              <a:lumMod val="75000"/>
            </a:schemeClr>
          </a:solidFill>
        </a:ln>
      </dgm:spPr>
      <dgm:t>
        <a:bodyPr/>
        <a:lstStyle/>
        <a:p>
          <a:endParaRPr lang="en-GB">
            <a:effectLst/>
          </a:endParaRPr>
        </a:p>
      </dgm:t>
    </dgm:pt>
    <dgm:pt modelId="{737D0532-35AB-43C0-8A1B-AF93E1549B3A}" type="sibTrans" cxnId="{BBD9BAA1-FE9B-4828-BFBE-4DFDAF19DA32}">
      <dgm:prSet/>
      <dgm:spPr/>
      <dgm:t>
        <a:bodyPr/>
        <a:lstStyle/>
        <a:p>
          <a:endParaRPr lang="en-GB">
            <a:effectLst/>
          </a:endParaRPr>
        </a:p>
      </dgm:t>
    </dgm:pt>
    <dgm:pt modelId="{B2BC5216-76F7-4B3E-B8DE-679D160025C3}">
      <dgm:prSet phldrT="[Text]" custT="1"/>
      <dgm:spPr>
        <a:ln>
          <a:solidFill>
            <a:schemeClr val="accent1">
              <a:lumMod val="75000"/>
            </a:schemeClr>
          </a:solidFill>
        </a:ln>
      </dgm:spPr>
      <dgm:t>
        <a:bodyPr/>
        <a:lstStyle/>
        <a:p>
          <a:r>
            <a:rPr lang="en-GB" sz="1800" dirty="0">
              <a:effectLst/>
              <a:sym typeface="Wingdings" panose="05000000000000000000" pitchFamily="2" charset="2"/>
            </a:rPr>
            <a:t></a:t>
          </a:r>
          <a:r>
            <a:rPr lang="en-GB" sz="1800" dirty="0">
              <a:effectLst/>
            </a:rPr>
            <a:t> pre-visit C2N</a:t>
          </a:r>
        </a:p>
      </dgm:t>
    </dgm:pt>
    <dgm:pt modelId="{13578389-F8CF-49A7-BA82-6ED5C66717C2}" type="parTrans" cxnId="{10C6CB9D-DC4F-47BE-8296-FB2721FC6EFD}">
      <dgm:prSet/>
      <dgm:spPr>
        <a:solidFill>
          <a:schemeClr val="accent1">
            <a:lumMod val="60000"/>
            <a:lumOff val="40000"/>
          </a:schemeClr>
        </a:solidFill>
        <a:ln>
          <a:solidFill>
            <a:schemeClr val="accent1">
              <a:lumMod val="75000"/>
            </a:schemeClr>
          </a:solidFill>
        </a:ln>
      </dgm:spPr>
      <dgm:t>
        <a:bodyPr/>
        <a:lstStyle/>
        <a:p>
          <a:endParaRPr lang="en-GB"/>
        </a:p>
      </dgm:t>
    </dgm:pt>
    <dgm:pt modelId="{05901099-35FE-454E-93CA-92A0EB48906C}" type="sibTrans" cxnId="{10C6CB9D-DC4F-47BE-8296-FB2721FC6EFD}">
      <dgm:prSet/>
      <dgm:spPr/>
      <dgm:t>
        <a:bodyPr/>
        <a:lstStyle/>
        <a:p>
          <a:endParaRPr lang="en-GB"/>
        </a:p>
      </dgm:t>
    </dgm:pt>
    <dgm:pt modelId="{85C9BEF0-39CE-48CA-BB4B-B4FC1697AD2E}" type="pres">
      <dgm:prSet presAssocID="{FB72C3A7-1ACB-4B94-BBAE-CA61B3D369C4}" presName="cycle" presStyleCnt="0">
        <dgm:presLayoutVars>
          <dgm:chMax val="1"/>
          <dgm:dir/>
          <dgm:animLvl val="ctr"/>
          <dgm:resizeHandles val="exact"/>
        </dgm:presLayoutVars>
      </dgm:prSet>
      <dgm:spPr/>
    </dgm:pt>
    <dgm:pt modelId="{B2D9E73C-4A0F-4E00-B416-909D6F140AE7}" type="pres">
      <dgm:prSet presAssocID="{3EDF0A0A-C72F-4787-8224-89EECD0EFDE9}" presName="centerShape" presStyleLbl="node0" presStyleIdx="0" presStyleCnt="1" custScaleX="100551" custScaleY="100551" custLinFactNeighborX="362" custLinFactNeighborY="-15917"/>
      <dgm:spPr/>
    </dgm:pt>
    <dgm:pt modelId="{67E51AAD-8F58-4309-B023-07242F39507E}" type="pres">
      <dgm:prSet presAssocID="{809404AE-4CE1-47E1-9B55-DB5031F3B6DC}" presName="parTrans" presStyleLbl="bgSibTrans2D1" presStyleIdx="0" presStyleCnt="5" custAng="439178" custLinFactNeighborX="1776" custLinFactNeighborY="14480"/>
      <dgm:spPr/>
    </dgm:pt>
    <dgm:pt modelId="{D96DAE05-DA8D-4E93-882A-31D33D2C94EE}" type="pres">
      <dgm:prSet presAssocID="{B3217675-3284-428D-A336-498BFE001C30}" presName="node" presStyleLbl="node1" presStyleIdx="0" presStyleCnt="5" custScaleX="109177" custScaleY="42097" custRadScaleRad="93990" custRadScaleInc="48525">
        <dgm:presLayoutVars>
          <dgm:bulletEnabled val="1"/>
        </dgm:presLayoutVars>
      </dgm:prSet>
      <dgm:spPr/>
    </dgm:pt>
    <dgm:pt modelId="{94FCE31A-8FB1-4EBB-88A2-CDA8BCDACB25}" type="pres">
      <dgm:prSet presAssocID="{AF34950D-87B0-4AAA-8AD7-FE7D8F98C071}" presName="parTrans" presStyleLbl="bgSibTrans2D1" presStyleIdx="1" presStyleCnt="5" custLinFactNeighborX="10303" custLinFactNeighborY="-18857"/>
      <dgm:spPr/>
    </dgm:pt>
    <dgm:pt modelId="{A37CE632-0CB8-4AA3-A392-7D4D73F491CC}" type="pres">
      <dgm:prSet presAssocID="{C1006354-E104-40F4-A35B-6F34F205CE0B}" presName="node" presStyleLbl="node1" presStyleIdx="1" presStyleCnt="5" custScaleX="132982" custScaleY="67589" custRadScaleRad="116920" custRadScaleInc="1487">
        <dgm:presLayoutVars>
          <dgm:bulletEnabled val="1"/>
        </dgm:presLayoutVars>
      </dgm:prSet>
      <dgm:spPr/>
    </dgm:pt>
    <dgm:pt modelId="{1FC22DCA-5781-4C7C-8BD3-0877AFC72D1D}" type="pres">
      <dgm:prSet presAssocID="{33F93994-3AC2-4EE7-8F3A-882DB165A416}" presName="parTrans" presStyleLbl="bgSibTrans2D1" presStyleIdx="2" presStyleCnt="5" custAng="170873" custLinFactNeighborX="-13281" custLinFactNeighborY="-20692"/>
      <dgm:spPr/>
    </dgm:pt>
    <dgm:pt modelId="{F719DD0F-1A82-482E-AFCE-2E1A01B7CB6A}" type="pres">
      <dgm:prSet presAssocID="{0DBADA97-5777-4F6A-8F91-935547A71BC1}" presName="node" presStyleLbl="node1" presStyleIdx="2" presStyleCnt="5" custScaleX="155537" custScaleY="42097" custRadScaleRad="108967" custRadScaleInc="32918">
        <dgm:presLayoutVars>
          <dgm:bulletEnabled val="1"/>
        </dgm:presLayoutVars>
      </dgm:prSet>
      <dgm:spPr/>
    </dgm:pt>
    <dgm:pt modelId="{1E3992F1-DF1A-4838-99A2-5E154B220E14}" type="pres">
      <dgm:prSet presAssocID="{C07E3B7F-B6FE-402F-B433-B3133586A1A1}" presName="parTrans" presStyleLbl="bgSibTrans2D1" presStyleIdx="3" presStyleCnt="5" custAng="21346662" custScaleX="78765" custLinFactNeighborX="-19367" custLinFactNeighborY="-18832"/>
      <dgm:spPr/>
    </dgm:pt>
    <dgm:pt modelId="{93941C1E-3727-4BE6-8C88-D704F157107D}" type="pres">
      <dgm:prSet presAssocID="{8BCDF004-53F7-47C5-AB84-756809CA3A33}" presName="node" presStyleLbl="node1" presStyleIdx="3" presStyleCnt="5" custScaleX="104792" custScaleY="42097" custRadScaleRad="112441" custRadScaleInc="24159">
        <dgm:presLayoutVars>
          <dgm:bulletEnabled val="1"/>
        </dgm:presLayoutVars>
      </dgm:prSet>
      <dgm:spPr/>
    </dgm:pt>
    <dgm:pt modelId="{EE5A11FC-FB42-43A2-A998-FB84661171D8}" type="pres">
      <dgm:prSet presAssocID="{13578389-F8CF-49A7-BA82-6ED5C66717C2}" presName="parTrans" presStyleLbl="bgSibTrans2D1" presStyleIdx="4" presStyleCnt="5" custLinFactNeighborX="-6309" custLinFactNeighborY="17368"/>
      <dgm:spPr/>
    </dgm:pt>
    <dgm:pt modelId="{6DD008E1-D83C-4ABE-A2C5-9637E0FDC382}" type="pres">
      <dgm:prSet presAssocID="{B2BC5216-76F7-4B3E-B8DE-679D160025C3}" presName="node" presStyleLbl="node1" presStyleIdx="4" presStyleCnt="5" custScaleX="135546" custScaleY="42097" custRadScaleRad="101441" custRadScaleInc="-26874">
        <dgm:presLayoutVars>
          <dgm:bulletEnabled val="1"/>
        </dgm:presLayoutVars>
      </dgm:prSet>
      <dgm:spPr/>
    </dgm:pt>
  </dgm:ptLst>
  <dgm:cxnLst>
    <dgm:cxn modelId="{24396713-9647-4AA0-AF69-1AE42D07D453}" srcId="{3EDF0A0A-C72F-4787-8224-89EECD0EFDE9}" destId="{0DBADA97-5777-4F6A-8F91-935547A71BC1}" srcOrd="2" destOrd="0" parTransId="{33F93994-3AC2-4EE7-8F3A-882DB165A416}" sibTransId="{E29E26FF-6822-4EF6-A0BA-D58588D38828}"/>
    <dgm:cxn modelId="{EC46E932-34CC-47FC-A0D7-DEDB95698323}" type="presOf" srcId="{C07E3B7F-B6FE-402F-B433-B3133586A1A1}" destId="{1E3992F1-DF1A-4838-99A2-5E154B220E14}" srcOrd="0" destOrd="0" presId="urn:microsoft.com/office/officeart/2005/8/layout/radial4"/>
    <dgm:cxn modelId="{9BB63D43-95B2-45AE-BA8C-0A500DD06038}" type="presOf" srcId="{8BCDF004-53F7-47C5-AB84-756809CA3A33}" destId="{93941C1E-3727-4BE6-8C88-D704F157107D}" srcOrd="0" destOrd="0" presId="urn:microsoft.com/office/officeart/2005/8/layout/radial4"/>
    <dgm:cxn modelId="{154CF147-B5CB-454E-B876-3C2A4C68AC9B}" srcId="{FB72C3A7-1ACB-4B94-BBAE-CA61B3D369C4}" destId="{3EDF0A0A-C72F-4787-8224-89EECD0EFDE9}" srcOrd="0" destOrd="0" parTransId="{5B67DA33-7F6E-49A0-B6B5-EF86295CE72F}" sibTransId="{C346CFDC-7363-439C-9FCF-ECAD034CEAF2}"/>
    <dgm:cxn modelId="{413BAB49-1F6F-48E1-9436-8179DCD96947}" type="presOf" srcId="{809404AE-4CE1-47E1-9B55-DB5031F3B6DC}" destId="{67E51AAD-8F58-4309-B023-07242F39507E}" srcOrd="0" destOrd="0" presId="urn:microsoft.com/office/officeart/2005/8/layout/radial4"/>
    <dgm:cxn modelId="{FD6D086C-3D08-4CC0-A09C-86EE07B0E50E}" type="presOf" srcId="{33F93994-3AC2-4EE7-8F3A-882DB165A416}" destId="{1FC22DCA-5781-4C7C-8BD3-0877AFC72D1D}" srcOrd="0" destOrd="0" presId="urn:microsoft.com/office/officeart/2005/8/layout/radial4"/>
    <dgm:cxn modelId="{7464BF79-3155-4F84-95CA-8D091740C2FB}" type="presOf" srcId="{13578389-F8CF-49A7-BA82-6ED5C66717C2}" destId="{EE5A11FC-FB42-43A2-A998-FB84661171D8}" srcOrd="0" destOrd="0" presId="urn:microsoft.com/office/officeart/2005/8/layout/radial4"/>
    <dgm:cxn modelId="{408E518E-F6BC-44F4-A072-F8C3DB3D3174}" type="presOf" srcId="{B2BC5216-76F7-4B3E-B8DE-679D160025C3}" destId="{6DD008E1-D83C-4ABE-A2C5-9637E0FDC382}" srcOrd="0" destOrd="0" presId="urn:microsoft.com/office/officeart/2005/8/layout/radial4"/>
    <dgm:cxn modelId="{533AC28E-986C-4616-B4BF-F79C5AC6D134}" srcId="{3EDF0A0A-C72F-4787-8224-89EECD0EFDE9}" destId="{B3217675-3284-428D-A336-498BFE001C30}" srcOrd="0" destOrd="0" parTransId="{809404AE-4CE1-47E1-9B55-DB5031F3B6DC}" sibTransId="{6E670953-0230-4AC0-9202-FDEE6FCB4CD4}"/>
    <dgm:cxn modelId="{A7B0409D-6F9B-43AF-A44C-1F8DF6EFD2B7}" type="presOf" srcId="{0DBADA97-5777-4F6A-8F91-935547A71BC1}" destId="{F719DD0F-1A82-482E-AFCE-2E1A01B7CB6A}" srcOrd="0" destOrd="0" presId="urn:microsoft.com/office/officeart/2005/8/layout/radial4"/>
    <dgm:cxn modelId="{10C6CB9D-DC4F-47BE-8296-FB2721FC6EFD}" srcId="{3EDF0A0A-C72F-4787-8224-89EECD0EFDE9}" destId="{B2BC5216-76F7-4B3E-B8DE-679D160025C3}" srcOrd="4" destOrd="0" parTransId="{13578389-F8CF-49A7-BA82-6ED5C66717C2}" sibTransId="{05901099-35FE-454E-93CA-92A0EB48906C}"/>
    <dgm:cxn modelId="{BBD9BAA1-FE9B-4828-BFBE-4DFDAF19DA32}" srcId="{3EDF0A0A-C72F-4787-8224-89EECD0EFDE9}" destId="{C1006354-E104-40F4-A35B-6F34F205CE0B}" srcOrd="1" destOrd="0" parTransId="{AF34950D-87B0-4AAA-8AD7-FE7D8F98C071}" sibTransId="{737D0532-35AB-43C0-8A1B-AF93E1549B3A}"/>
    <dgm:cxn modelId="{A850F5BA-E34B-453D-ACE2-BC87DB3F3B45}" type="presOf" srcId="{3EDF0A0A-C72F-4787-8224-89EECD0EFDE9}" destId="{B2D9E73C-4A0F-4E00-B416-909D6F140AE7}" srcOrd="0" destOrd="0" presId="urn:microsoft.com/office/officeart/2005/8/layout/radial4"/>
    <dgm:cxn modelId="{37F3D0BE-6D44-48E1-B0DA-3A40920D68DF}" type="presOf" srcId="{C1006354-E104-40F4-A35B-6F34F205CE0B}" destId="{A37CE632-0CB8-4AA3-A392-7D4D73F491CC}" srcOrd="0" destOrd="0" presId="urn:microsoft.com/office/officeart/2005/8/layout/radial4"/>
    <dgm:cxn modelId="{B5CBB7C8-C8DF-4864-978C-F0482EAD6941}" type="presOf" srcId="{FB72C3A7-1ACB-4B94-BBAE-CA61B3D369C4}" destId="{85C9BEF0-39CE-48CA-BB4B-B4FC1697AD2E}" srcOrd="0" destOrd="0" presId="urn:microsoft.com/office/officeart/2005/8/layout/radial4"/>
    <dgm:cxn modelId="{B76D5FC9-C0E7-41CA-AD38-AD93D8C17C3A}" srcId="{3EDF0A0A-C72F-4787-8224-89EECD0EFDE9}" destId="{8BCDF004-53F7-47C5-AB84-756809CA3A33}" srcOrd="3" destOrd="0" parTransId="{C07E3B7F-B6FE-402F-B433-B3133586A1A1}" sibTransId="{D53789B6-F662-447F-8A4D-2B16552F887E}"/>
    <dgm:cxn modelId="{B17766CB-7AA3-4CFC-97C1-913976B75B0E}" type="presOf" srcId="{AF34950D-87B0-4AAA-8AD7-FE7D8F98C071}" destId="{94FCE31A-8FB1-4EBB-88A2-CDA8BCDACB25}" srcOrd="0" destOrd="0" presId="urn:microsoft.com/office/officeart/2005/8/layout/radial4"/>
    <dgm:cxn modelId="{E1828DF2-380A-4EF6-B538-34120C8B1B66}" type="presOf" srcId="{B3217675-3284-428D-A336-498BFE001C30}" destId="{D96DAE05-DA8D-4E93-882A-31D33D2C94EE}" srcOrd="0" destOrd="0" presId="urn:microsoft.com/office/officeart/2005/8/layout/radial4"/>
    <dgm:cxn modelId="{178DAEF2-B7F4-4C9E-820A-7E7E74EC0C24}" type="presParOf" srcId="{85C9BEF0-39CE-48CA-BB4B-B4FC1697AD2E}" destId="{B2D9E73C-4A0F-4E00-B416-909D6F140AE7}" srcOrd="0" destOrd="0" presId="urn:microsoft.com/office/officeart/2005/8/layout/radial4"/>
    <dgm:cxn modelId="{2D30CD02-67AA-4F14-8C28-2D20A5C00D46}" type="presParOf" srcId="{85C9BEF0-39CE-48CA-BB4B-B4FC1697AD2E}" destId="{67E51AAD-8F58-4309-B023-07242F39507E}" srcOrd="1" destOrd="0" presId="urn:microsoft.com/office/officeart/2005/8/layout/radial4"/>
    <dgm:cxn modelId="{EEB98C6F-54E7-4AFE-92D1-3E28B68AF556}" type="presParOf" srcId="{85C9BEF0-39CE-48CA-BB4B-B4FC1697AD2E}" destId="{D96DAE05-DA8D-4E93-882A-31D33D2C94EE}" srcOrd="2" destOrd="0" presId="urn:microsoft.com/office/officeart/2005/8/layout/radial4"/>
    <dgm:cxn modelId="{9BD55772-24B9-454F-97BD-8E1D7C8CD3A2}" type="presParOf" srcId="{85C9BEF0-39CE-48CA-BB4B-B4FC1697AD2E}" destId="{94FCE31A-8FB1-4EBB-88A2-CDA8BCDACB25}" srcOrd="3" destOrd="0" presId="urn:microsoft.com/office/officeart/2005/8/layout/radial4"/>
    <dgm:cxn modelId="{EA4425B1-3D86-4250-966F-5379F96EE10F}" type="presParOf" srcId="{85C9BEF0-39CE-48CA-BB4B-B4FC1697AD2E}" destId="{A37CE632-0CB8-4AA3-A392-7D4D73F491CC}" srcOrd="4" destOrd="0" presId="urn:microsoft.com/office/officeart/2005/8/layout/radial4"/>
    <dgm:cxn modelId="{174BE62C-9536-42DB-AB30-FD3DDF7541A7}" type="presParOf" srcId="{85C9BEF0-39CE-48CA-BB4B-B4FC1697AD2E}" destId="{1FC22DCA-5781-4C7C-8BD3-0877AFC72D1D}" srcOrd="5" destOrd="0" presId="urn:microsoft.com/office/officeart/2005/8/layout/radial4"/>
    <dgm:cxn modelId="{81FDEADA-DF37-4FDD-BB1C-32350DBC1425}" type="presParOf" srcId="{85C9BEF0-39CE-48CA-BB4B-B4FC1697AD2E}" destId="{F719DD0F-1A82-482E-AFCE-2E1A01B7CB6A}" srcOrd="6" destOrd="0" presId="urn:microsoft.com/office/officeart/2005/8/layout/radial4"/>
    <dgm:cxn modelId="{31787446-9BCC-480B-810B-B53BCF9BEB5A}" type="presParOf" srcId="{85C9BEF0-39CE-48CA-BB4B-B4FC1697AD2E}" destId="{1E3992F1-DF1A-4838-99A2-5E154B220E14}" srcOrd="7" destOrd="0" presId="urn:microsoft.com/office/officeart/2005/8/layout/radial4"/>
    <dgm:cxn modelId="{B56705ED-43C6-4E84-BE22-867402D66B97}" type="presParOf" srcId="{85C9BEF0-39CE-48CA-BB4B-B4FC1697AD2E}" destId="{93941C1E-3727-4BE6-8C88-D704F157107D}" srcOrd="8" destOrd="0" presId="urn:microsoft.com/office/officeart/2005/8/layout/radial4"/>
    <dgm:cxn modelId="{1BD47C61-A10E-4809-9C6C-CA2972067B4A}" type="presParOf" srcId="{85C9BEF0-39CE-48CA-BB4B-B4FC1697AD2E}" destId="{EE5A11FC-FB42-43A2-A998-FB84661171D8}" srcOrd="9" destOrd="0" presId="urn:microsoft.com/office/officeart/2005/8/layout/radial4"/>
    <dgm:cxn modelId="{EA58DDB7-A44A-4653-9E00-42ED998AC0AD}" type="presParOf" srcId="{85C9BEF0-39CE-48CA-BB4B-B4FC1697AD2E}" destId="{6DD008E1-D83C-4ABE-A2C5-9637E0FDC382}" srcOrd="10"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C6859-F2DE-48EB-8D06-A456C70DC9FF}">
      <dsp:nvSpPr>
        <dsp:cNvPr id="0" name=""/>
        <dsp:cNvSpPr/>
      </dsp:nvSpPr>
      <dsp:spPr>
        <a:xfrm>
          <a:off x="0" y="8742"/>
          <a:ext cx="4777678" cy="87185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Global societal challenge</a:t>
          </a:r>
          <a:endParaRPr lang="en-US" sz="2400" kern="1200" dirty="0"/>
        </a:p>
      </dsp:txBody>
      <dsp:txXfrm>
        <a:off x="42561" y="51303"/>
        <a:ext cx="4692556" cy="786736"/>
      </dsp:txXfrm>
    </dsp:sp>
    <dsp:sp modelId="{C7512758-92B3-4D8A-862F-CB0D34914721}">
      <dsp:nvSpPr>
        <dsp:cNvPr id="0" name=""/>
        <dsp:cNvSpPr/>
      </dsp:nvSpPr>
      <dsp:spPr>
        <a:xfrm>
          <a:off x="0" y="880600"/>
          <a:ext cx="4777678" cy="2291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69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GB" sz="2100" kern="1200" dirty="0"/>
            <a:t>1 in 5 sixteen+ year olds experience symptoms of anxiety and depression</a:t>
          </a:r>
          <a:endParaRPr lang="en-US" sz="2100" kern="1200" dirty="0"/>
        </a:p>
        <a:p>
          <a:pPr marL="228600" lvl="1" indent="-228600" algn="l" defTabSz="933450">
            <a:lnSpc>
              <a:spcPct val="90000"/>
            </a:lnSpc>
            <a:spcBef>
              <a:spcPct val="0"/>
            </a:spcBef>
            <a:spcAft>
              <a:spcPct val="20000"/>
            </a:spcAft>
            <a:buChar char="•"/>
          </a:pPr>
          <a:r>
            <a:rPr lang="en-GB" sz="2100" kern="1200" dirty="0"/>
            <a:t>10% of 5- to 16-year-olds have a clinically diagnosable mental health condition</a:t>
          </a:r>
          <a:endParaRPr lang="en-US" sz="2100" kern="1200" dirty="0"/>
        </a:p>
        <a:p>
          <a:pPr marL="228600" lvl="1" indent="-228600" algn="l" defTabSz="933450">
            <a:lnSpc>
              <a:spcPct val="90000"/>
            </a:lnSpc>
            <a:spcBef>
              <a:spcPct val="0"/>
            </a:spcBef>
            <a:spcAft>
              <a:spcPct val="20000"/>
            </a:spcAft>
            <a:buChar char="•"/>
          </a:pPr>
          <a:r>
            <a:rPr lang="en-GB" sz="2100" kern="1200"/>
            <a:t>Wellbeing declines between 10-12 years</a:t>
          </a:r>
          <a:endParaRPr lang="en-US" sz="2100" kern="1200"/>
        </a:p>
      </dsp:txBody>
      <dsp:txXfrm>
        <a:off x="0" y="880600"/>
        <a:ext cx="4777678" cy="2291489"/>
      </dsp:txXfrm>
    </dsp:sp>
    <dsp:sp modelId="{188E2914-21AE-4627-B3E5-CB1AFAECE08A}">
      <dsp:nvSpPr>
        <dsp:cNvPr id="0" name=""/>
        <dsp:cNvSpPr/>
      </dsp:nvSpPr>
      <dsp:spPr>
        <a:xfrm>
          <a:off x="0" y="3172090"/>
          <a:ext cx="4777678" cy="87185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Children with anxiety disorders are unlikely to access support services.</a:t>
          </a:r>
          <a:endParaRPr lang="en-US" sz="2400" kern="1200" dirty="0"/>
        </a:p>
      </dsp:txBody>
      <dsp:txXfrm>
        <a:off x="42561" y="3214651"/>
        <a:ext cx="4692556" cy="786736"/>
      </dsp:txXfrm>
    </dsp:sp>
    <dsp:sp modelId="{70E648A9-E5FB-4558-8B2C-C10F7B9DE5CC}">
      <dsp:nvSpPr>
        <dsp:cNvPr id="0" name=""/>
        <dsp:cNvSpPr/>
      </dsp:nvSpPr>
      <dsp:spPr>
        <a:xfrm>
          <a:off x="0" y="4043948"/>
          <a:ext cx="4777678"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69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GB" sz="2100" kern="1200"/>
            <a:t>1 in 5 access mental health services</a:t>
          </a:r>
          <a:endParaRPr lang="en-US" sz="2100" kern="1200"/>
        </a:p>
      </dsp:txBody>
      <dsp:txXfrm>
        <a:off x="0" y="4043948"/>
        <a:ext cx="4777678" cy="447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104A2-3411-4BE6-AB9F-6F2DBEB2F383}">
      <dsp:nvSpPr>
        <dsp:cNvPr id="0" name=""/>
        <dsp:cNvSpPr/>
      </dsp:nvSpPr>
      <dsp:spPr>
        <a:xfrm>
          <a:off x="960" y="11532"/>
          <a:ext cx="3370600" cy="27797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2D8A5-8395-4315-89DC-11C607B3A87A}">
      <dsp:nvSpPr>
        <dsp:cNvPr id="0" name=""/>
        <dsp:cNvSpPr/>
      </dsp:nvSpPr>
      <dsp:spPr>
        <a:xfrm>
          <a:off x="375471" y="367318"/>
          <a:ext cx="3370600" cy="27797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Evaluation of a hands-on engagement in 21-week nature engagement programme</a:t>
          </a:r>
          <a:endParaRPr lang="en-US" sz="2400" kern="1200" dirty="0"/>
        </a:p>
      </dsp:txBody>
      <dsp:txXfrm>
        <a:off x="456889" y="448736"/>
        <a:ext cx="3207764" cy="2616962"/>
      </dsp:txXfrm>
    </dsp:sp>
    <dsp:sp modelId="{D631ED37-FF45-461D-A131-B983506D41B3}">
      <dsp:nvSpPr>
        <dsp:cNvPr id="0" name=""/>
        <dsp:cNvSpPr/>
      </dsp:nvSpPr>
      <dsp:spPr>
        <a:xfrm>
          <a:off x="4120583" y="11532"/>
          <a:ext cx="3370600" cy="277979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68CE1-BFE4-481C-9749-977212D40DCE}">
      <dsp:nvSpPr>
        <dsp:cNvPr id="0" name=""/>
        <dsp:cNvSpPr/>
      </dsp:nvSpPr>
      <dsp:spPr>
        <a:xfrm>
          <a:off x="4495094" y="367318"/>
          <a:ext cx="3370600" cy="27797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With &gt;500 child participants, we found positive increases in mood, wellbeing, resiliency &amp; connection to nature.</a:t>
          </a:r>
          <a:endParaRPr lang="en-US" sz="2400" kern="1200" dirty="0"/>
        </a:p>
      </dsp:txBody>
      <dsp:txXfrm>
        <a:off x="4576512" y="448736"/>
        <a:ext cx="3207764" cy="2616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9E73C-4A0F-4E00-B416-909D6F140AE7}">
      <dsp:nvSpPr>
        <dsp:cNvPr id="0" name=""/>
        <dsp:cNvSpPr/>
      </dsp:nvSpPr>
      <dsp:spPr>
        <a:xfrm>
          <a:off x="3396670" y="1044713"/>
          <a:ext cx="1948768" cy="1948768"/>
        </a:xfrm>
        <a:prstGeom prst="ellipse">
          <a:avLst/>
        </a:prstGeom>
        <a:solidFill>
          <a:schemeClr val="accent6">
            <a:lumMod val="50000"/>
          </a:schemeClr>
        </a:solidFill>
        <a:ln w="15875"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1" kern="1200" dirty="0">
              <a:solidFill>
                <a:schemeClr val="bg1"/>
              </a:solidFill>
            </a:rPr>
            <a:t>Greater wellbeing</a:t>
          </a:r>
        </a:p>
        <a:p>
          <a:pPr marL="0" lvl="0" indent="0" algn="ctr" defTabSz="1155700">
            <a:lnSpc>
              <a:spcPct val="90000"/>
            </a:lnSpc>
            <a:spcBef>
              <a:spcPct val="0"/>
            </a:spcBef>
            <a:spcAft>
              <a:spcPct val="35000"/>
            </a:spcAft>
            <a:buNone/>
          </a:pPr>
          <a:r>
            <a:rPr lang="en-GB" sz="2600" kern="1200" dirty="0">
              <a:solidFill>
                <a:schemeClr val="bg1"/>
              </a:solidFill>
              <a:effectLst/>
            </a:rPr>
            <a:t>R</a:t>
          </a:r>
          <a:r>
            <a:rPr lang="en-GB" sz="2600" kern="1200" baseline="30000" dirty="0">
              <a:solidFill>
                <a:schemeClr val="bg1"/>
              </a:solidFill>
              <a:effectLst/>
            </a:rPr>
            <a:t>2</a:t>
          </a:r>
          <a:r>
            <a:rPr lang="en-GB" sz="2600" kern="1200" dirty="0">
              <a:solidFill>
                <a:schemeClr val="bg1"/>
              </a:solidFill>
              <a:effectLst/>
            </a:rPr>
            <a:t> = 50%</a:t>
          </a:r>
          <a:endParaRPr lang="en-GB" sz="2600" b="1" kern="1200" dirty="0">
            <a:solidFill>
              <a:schemeClr val="bg1"/>
            </a:solidFill>
          </a:endParaRPr>
        </a:p>
      </dsp:txBody>
      <dsp:txXfrm>
        <a:off x="3682060" y="1330103"/>
        <a:ext cx="1377988" cy="1377988"/>
      </dsp:txXfrm>
    </dsp:sp>
    <dsp:sp modelId="{67E51AAD-8F58-4309-B023-07242F39507E}">
      <dsp:nvSpPr>
        <dsp:cNvPr id="0" name=""/>
        <dsp:cNvSpPr/>
      </dsp:nvSpPr>
      <dsp:spPr>
        <a:xfrm rot="11774678">
          <a:off x="2494859" y="1133077"/>
          <a:ext cx="965013" cy="622721"/>
        </a:xfrm>
        <a:prstGeom prst="leftArrow">
          <a:avLst>
            <a:gd name="adj1" fmla="val 60000"/>
            <a:gd name="adj2" fmla="val 50000"/>
          </a:avLst>
        </a:prstGeom>
        <a:solidFill>
          <a:schemeClr val="accent6">
            <a:lumMod val="60000"/>
            <a:lumOff val="40000"/>
          </a:schemeClr>
        </a:solidFill>
        <a:ln>
          <a:solidFill>
            <a:schemeClr val="accent6">
              <a:lumMod val="50000"/>
            </a:schemeClr>
          </a:solidFill>
        </a:ln>
        <a:effectLst/>
      </dsp:spPr>
      <dsp:style>
        <a:lnRef idx="0">
          <a:scrgbClr r="0" g="0" b="0"/>
        </a:lnRef>
        <a:fillRef idx="1">
          <a:scrgbClr r="0" g="0" b="0"/>
        </a:fillRef>
        <a:effectRef idx="0">
          <a:scrgbClr r="0" g="0" b="0"/>
        </a:effectRef>
        <a:fontRef idx="minor">
          <a:schemeClr val="lt1"/>
        </a:fontRef>
      </dsp:style>
    </dsp:sp>
    <dsp:sp modelId="{D96DAE05-DA8D-4E93-882A-31D33D2C94EE}">
      <dsp:nvSpPr>
        <dsp:cNvPr id="0" name=""/>
        <dsp:cNvSpPr/>
      </dsp:nvSpPr>
      <dsp:spPr>
        <a:xfrm>
          <a:off x="722333" y="805303"/>
          <a:ext cx="2139359" cy="1047467"/>
        </a:xfrm>
        <a:prstGeom prst="roundRect">
          <a:avLst>
            <a:gd name="adj" fmla="val 10000"/>
          </a:avLst>
        </a:prstGeom>
        <a:solidFill>
          <a:schemeClr val="accent6">
            <a:lumMod val="75000"/>
          </a:schemeClr>
        </a:solidFill>
        <a:ln w="15875"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sym typeface="Wingdings" panose="05000000000000000000" pitchFamily="2" charset="2"/>
            </a:rPr>
            <a:t></a:t>
          </a:r>
          <a:r>
            <a:rPr lang="en-GB" sz="1800" kern="1200" dirty="0">
              <a:solidFill>
                <a:schemeClr val="bg1"/>
              </a:solidFill>
            </a:rPr>
            <a:t> pre-visit wellbeing</a:t>
          </a:r>
        </a:p>
      </dsp:txBody>
      <dsp:txXfrm>
        <a:off x="753012" y="835982"/>
        <a:ext cx="2078001" cy="986109"/>
      </dsp:txXfrm>
    </dsp:sp>
    <dsp:sp modelId="{94FCE31A-8FB1-4EBB-88A2-CDA8BCDACB25}">
      <dsp:nvSpPr>
        <dsp:cNvPr id="0" name=""/>
        <dsp:cNvSpPr/>
      </dsp:nvSpPr>
      <dsp:spPr>
        <a:xfrm rot="21477409">
          <a:off x="5330824" y="1585295"/>
          <a:ext cx="1520589" cy="622721"/>
        </a:xfrm>
        <a:prstGeom prst="leftArrow">
          <a:avLst>
            <a:gd name="adj1" fmla="val 60000"/>
            <a:gd name="adj2" fmla="val 50000"/>
          </a:avLst>
        </a:prstGeom>
        <a:solidFill>
          <a:schemeClr val="accent6">
            <a:lumMod val="60000"/>
            <a:lumOff val="40000"/>
          </a:schemeClr>
        </a:solidFill>
        <a:ln>
          <a:solidFill>
            <a:schemeClr val="accent6">
              <a:lumMod val="50000"/>
            </a:schemeClr>
          </a:solidFill>
        </a:ln>
        <a:effectLst/>
      </dsp:spPr>
      <dsp:style>
        <a:lnRef idx="0">
          <a:scrgbClr r="0" g="0" b="0"/>
        </a:lnRef>
        <a:fillRef idx="1">
          <a:scrgbClr r="0" g="0" b="0"/>
        </a:fillRef>
        <a:effectRef idx="0">
          <a:scrgbClr r="0" g="0" b="0"/>
        </a:effectRef>
        <a:fontRef idx="minor">
          <a:schemeClr val="lt1"/>
        </a:fontRef>
      </dsp:style>
    </dsp:sp>
    <dsp:sp modelId="{A37CE632-0CB8-4AA3-A392-7D4D73F491CC}">
      <dsp:nvSpPr>
        <dsp:cNvPr id="0" name=""/>
        <dsp:cNvSpPr/>
      </dsp:nvSpPr>
      <dsp:spPr>
        <a:xfrm>
          <a:off x="5939780" y="1023304"/>
          <a:ext cx="2026210" cy="1807369"/>
        </a:xfrm>
        <a:prstGeom prst="roundRect">
          <a:avLst>
            <a:gd name="adj" fmla="val 10000"/>
          </a:avLst>
        </a:prstGeom>
        <a:solidFill>
          <a:schemeClr val="accent6">
            <a:lumMod val="75000"/>
          </a:schemeClr>
        </a:solidFill>
        <a:ln w="15875"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sym typeface="Wingdings" panose="05000000000000000000" pitchFamily="2" charset="2"/>
            </a:rPr>
            <a:t></a:t>
          </a:r>
          <a:r>
            <a:rPr lang="en-GB" sz="1800" kern="1200" dirty="0">
              <a:solidFill>
                <a:schemeClr val="bg1"/>
              </a:solidFill>
            </a:rPr>
            <a:t> in anxiety &amp; depressive symptoms &amp; improvements during visit</a:t>
          </a:r>
        </a:p>
      </dsp:txBody>
      <dsp:txXfrm>
        <a:off x="5992716" y="1076240"/>
        <a:ext cx="1920338" cy="1701497"/>
      </dsp:txXfrm>
    </dsp:sp>
    <dsp:sp modelId="{1FC22DCA-5781-4C7C-8BD3-0877AFC72D1D}">
      <dsp:nvSpPr>
        <dsp:cNvPr id="0" name=""/>
        <dsp:cNvSpPr/>
      </dsp:nvSpPr>
      <dsp:spPr>
        <a:xfrm rot="9487434">
          <a:off x="2543361" y="2290501"/>
          <a:ext cx="966697" cy="622721"/>
        </a:xfrm>
        <a:prstGeom prst="leftArrow">
          <a:avLst>
            <a:gd name="adj1" fmla="val 60000"/>
            <a:gd name="adj2" fmla="val 50000"/>
          </a:avLst>
        </a:prstGeom>
        <a:solidFill>
          <a:schemeClr val="accent6">
            <a:lumMod val="60000"/>
            <a:lumOff val="40000"/>
          </a:schemeClr>
        </a:solidFill>
        <a:ln>
          <a:solidFill>
            <a:schemeClr val="accent6">
              <a:lumMod val="50000"/>
            </a:schemeClr>
          </a:solidFill>
        </a:ln>
        <a:effectLst/>
      </dsp:spPr>
      <dsp:style>
        <a:lnRef idx="0">
          <a:scrgbClr r="0" g="0" b="0"/>
        </a:lnRef>
        <a:fillRef idx="1">
          <a:scrgbClr r="0" g="0" b="0"/>
        </a:fillRef>
        <a:effectRef idx="0">
          <a:scrgbClr r="0" g="0" b="0"/>
        </a:effectRef>
        <a:fontRef idx="minor">
          <a:schemeClr val="lt1"/>
        </a:fontRef>
      </dsp:style>
    </dsp:sp>
    <dsp:sp modelId="{F719DD0F-1A82-482E-AFCE-2E1A01B7CB6A}">
      <dsp:nvSpPr>
        <dsp:cNvPr id="0" name=""/>
        <dsp:cNvSpPr/>
      </dsp:nvSpPr>
      <dsp:spPr>
        <a:xfrm>
          <a:off x="683492" y="2185656"/>
          <a:ext cx="2139359" cy="1047467"/>
        </a:xfrm>
        <a:prstGeom prst="roundRect">
          <a:avLst>
            <a:gd name="adj" fmla="val 10000"/>
          </a:avLst>
        </a:prstGeom>
        <a:solidFill>
          <a:schemeClr val="accent6">
            <a:lumMod val="75000"/>
          </a:schemeClr>
        </a:solidFill>
        <a:ln w="15875"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sym typeface="Wingdings" panose="05000000000000000000" pitchFamily="2" charset="2"/>
            </a:rPr>
            <a:t></a:t>
          </a:r>
          <a:r>
            <a:rPr lang="en-GB" sz="1800" kern="1200" dirty="0">
              <a:solidFill>
                <a:schemeClr val="bg1"/>
              </a:solidFill>
            </a:rPr>
            <a:t> C2N &amp; improvements during visit</a:t>
          </a:r>
        </a:p>
      </dsp:txBody>
      <dsp:txXfrm>
        <a:off x="714171" y="2216335"/>
        <a:ext cx="2078001" cy="986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9E73C-4A0F-4E00-B416-909D6F140AE7}">
      <dsp:nvSpPr>
        <dsp:cNvPr id="0" name=""/>
        <dsp:cNvSpPr/>
      </dsp:nvSpPr>
      <dsp:spPr>
        <a:xfrm>
          <a:off x="2469683" y="1552297"/>
          <a:ext cx="1788895" cy="1788895"/>
        </a:xfrm>
        <a:prstGeom prst="ellipse">
          <a:avLst/>
        </a:prstGeom>
        <a:solidFill>
          <a:schemeClr val="accent1">
            <a:lumMod val="7500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1" kern="1200" dirty="0">
              <a:effectLst/>
            </a:rPr>
            <a:t>Greater C2N</a:t>
          </a:r>
        </a:p>
        <a:p>
          <a:pPr marL="0" lvl="0" indent="0" algn="ctr" defTabSz="1155700">
            <a:lnSpc>
              <a:spcPct val="90000"/>
            </a:lnSpc>
            <a:spcBef>
              <a:spcPct val="0"/>
            </a:spcBef>
            <a:spcAft>
              <a:spcPct val="35000"/>
            </a:spcAft>
            <a:buNone/>
          </a:pPr>
          <a:r>
            <a:rPr lang="en-GB" sz="2600" kern="1200" dirty="0">
              <a:effectLst/>
            </a:rPr>
            <a:t>R</a:t>
          </a:r>
          <a:r>
            <a:rPr lang="en-GB" sz="2600" kern="1200" baseline="30000" dirty="0">
              <a:effectLst/>
            </a:rPr>
            <a:t>2</a:t>
          </a:r>
          <a:r>
            <a:rPr lang="en-GB" sz="2600" kern="1200" dirty="0">
              <a:effectLst/>
            </a:rPr>
            <a:t> = 36%</a:t>
          </a:r>
        </a:p>
      </dsp:txBody>
      <dsp:txXfrm>
        <a:off x="2731661" y="1814275"/>
        <a:ext cx="1264939" cy="1264939"/>
      </dsp:txXfrm>
    </dsp:sp>
    <dsp:sp modelId="{67E51AAD-8F58-4309-B023-07242F39507E}">
      <dsp:nvSpPr>
        <dsp:cNvPr id="0" name=""/>
        <dsp:cNvSpPr/>
      </dsp:nvSpPr>
      <dsp:spPr>
        <a:xfrm rot="11101589">
          <a:off x="1028359" y="2333401"/>
          <a:ext cx="1386585" cy="507041"/>
        </a:xfrm>
        <a:prstGeom prst="leftArrow">
          <a:avLst>
            <a:gd name="adj1" fmla="val 60000"/>
            <a:gd name="adj2" fmla="val 50000"/>
          </a:avLst>
        </a:prstGeom>
        <a:solidFill>
          <a:schemeClr val="accent1">
            <a:lumMod val="60000"/>
            <a:lumOff val="4000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sp>
    <dsp:sp modelId="{D96DAE05-DA8D-4E93-882A-31D33D2C94EE}">
      <dsp:nvSpPr>
        <dsp:cNvPr id="0" name=""/>
        <dsp:cNvSpPr/>
      </dsp:nvSpPr>
      <dsp:spPr>
        <a:xfrm>
          <a:off x="81668" y="2256644"/>
          <a:ext cx="1845241" cy="569197"/>
        </a:xfrm>
        <a:prstGeom prst="roundRect">
          <a:avLst>
            <a:gd name="adj" fmla="val 10000"/>
          </a:avLst>
        </a:prstGeom>
        <a:solidFill>
          <a:schemeClr val="accent1">
            <a:hueOff val="0"/>
            <a:satOff val="0"/>
            <a:lumOff val="0"/>
            <a:alphaOff val="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effectLst/>
              <a:sym typeface="Wingdings" panose="05000000000000000000" pitchFamily="2" charset="2"/>
            </a:rPr>
            <a:t></a:t>
          </a:r>
          <a:r>
            <a:rPr lang="en-GB" sz="1800" kern="1200" dirty="0">
              <a:effectLst/>
            </a:rPr>
            <a:t> Anxiety post walk </a:t>
          </a:r>
        </a:p>
      </dsp:txBody>
      <dsp:txXfrm>
        <a:off x="98339" y="2273315"/>
        <a:ext cx="1811899" cy="535855"/>
      </dsp:txXfrm>
    </dsp:sp>
    <dsp:sp modelId="{94FCE31A-8FB1-4EBB-88A2-CDA8BCDACB25}">
      <dsp:nvSpPr>
        <dsp:cNvPr id="0" name=""/>
        <dsp:cNvSpPr/>
      </dsp:nvSpPr>
      <dsp:spPr>
        <a:xfrm rot="12719438">
          <a:off x="1249038" y="1162877"/>
          <a:ext cx="1558457" cy="507041"/>
        </a:xfrm>
        <a:prstGeom prst="leftArrow">
          <a:avLst>
            <a:gd name="adj1" fmla="val 60000"/>
            <a:gd name="adj2" fmla="val 50000"/>
          </a:avLst>
        </a:prstGeom>
        <a:solidFill>
          <a:schemeClr val="accent1">
            <a:lumMod val="60000"/>
            <a:lumOff val="4000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sp>
    <dsp:sp modelId="{A37CE632-0CB8-4AA3-A392-7D4D73F491CC}">
      <dsp:nvSpPr>
        <dsp:cNvPr id="0" name=""/>
        <dsp:cNvSpPr/>
      </dsp:nvSpPr>
      <dsp:spPr>
        <a:xfrm>
          <a:off x="83019" y="642251"/>
          <a:ext cx="2247578" cy="913877"/>
        </a:xfrm>
        <a:prstGeom prst="roundRect">
          <a:avLst>
            <a:gd name="adj" fmla="val 10000"/>
          </a:avLst>
        </a:prstGeom>
        <a:solidFill>
          <a:schemeClr val="accent1">
            <a:hueOff val="0"/>
            <a:satOff val="0"/>
            <a:lumOff val="0"/>
            <a:alphaOff val="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effectLst/>
              <a:sym typeface="Wingdings" panose="05000000000000000000" pitchFamily="2" charset="2"/>
            </a:rPr>
            <a:t></a:t>
          </a:r>
          <a:r>
            <a:rPr lang="en-GB" sz="1800" kern="1200" dirty="0">
              <a:effectLst/>
            </a:rPr>
            <a:t> wellbeing &amp; improvements during visit</a:t>
          </a:r>
        </a:p>
      </dsp:txBody>
      <dsp:txXfrm>
        <a:off x="109786" y="669018"/>
        <a:ext cx="2194044" cy="860343"/>
      </dsp:txXfrm>
    </dsp:sp>
    <dsp:sp modelId="{1FC22DCA-5781-4C7C-8BD3-0877AFC72D1D}">
      <dsp:nvSpPr>
        <dsp:cNvPr id="0" name=""/>
        <dsp:cNvSpPr/>
      </dsp:nvSpPr>
      <dsp:spPr>
        <a:xfrm rot="17339431">
          <a:off x="3098701" y="651957"/>
          <a:ext cx="1076419" cy="507041"/>
        </a:xfrm>
        <a:prstGeom prst="leftArrow">
          <a:avLst>
            <a:gd name="adj1" fmla="val 60000"/>
            <a:gd name="adj2" fmla="val 50000"/>
          </a:avLst>
        </a:prstGeom>
        <a:solidFill>
          <a:schemeClr val="accent1">
            <a:lumMod val="60000"/>
            <a:lumOff val="4000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sp>
    <dsp:sp modelId="{F719DD0F-1A82-482E-AFCE-2E1A01B7CB6A}">
      <dsp:nvSpPr>
        <dsp:cNvPr id="0" name=""/>
        <dsp:cNvSpPr/>
      </dsp:nvSpPr>
      <dsp:spPr>
        <a:xfrm>
          <a:off x="2615114" y="208806"/>
          <a:ext cx="2628789" cy="569197"/>
        </a:xfrm>
        <a:prstGeom prst="roundRect">
          <a:avLst>
            <a:gd name="adj" fmla="val 10000"/>
          </a:avLst>
        </a:prstGeom>
        <a:solidFill>
          <a:schemeClr val="accent1">
            <a:hueOff val="0"/>
            <a:satOff val="0"/>
            <a:lumOff val="0"/>
            <a:alphaOff val="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effectLst/>
            </a:rPr>
            <a:t>Habitat visited (meadows)</a:t>
          </a:r>
        </a:p>
      </dsp:txBody>
      <dsp:txXfrm>
        <a:off x="2631785" y="225477"/>
        <a:ext cx="2595447" cy="535855"/>
      </dsp:txXfrm>
    </dsp:sp>
    <dsp:sp modelId="{1E3992F1-DF1A-4838-99A2-5E154B220E14}">
      <dsp:nvSpPr>
        <dsp:cNvPr id="0" name=""/>
        <dsp:cNvSpPr/>
      </dsp:nvSpPr>
      <dsp:spPr>
        <a:xfrm rot="20078984">
          <a:off x="4096045" y="1466960"/>
          <a:ext cx="1207175" cy="507041"/>
        </a:xfrm>
        <a:prstGeom prst="leftArrow">
          <a:avLst>
            <a:gd name="adj1" fmla="val 60000"/>
            <a:gd name="adj2" fmla="val 50000"/>
          </a:avLst>
        </a:prstGeom>
        <a:solidFill>
          <a:schemeClr val="accent1">
            <a:lumMod val="60000"/>
            <a:lumOff val="4000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sp>
    <dsp:sp modelId="{93941C1E-3727-4BE6-8C88-D704F157107D}">
      <dsp:nvSpPr>
        <dsp:cNvPr id="0" name=""/>
        <dsp:cNvSpPr/>
      </dsp:nvSpPr>
      <dsp:spPr>
        <a:xfrm>
          <a:off x="4825694" y="1255148"/>
          <a:ext cx="1771129" cy="569197"/>
        </a:xfrm>
        <a:prstGeom prst="roundRect">
          <a:avLst>
            <a:gd name="adj" fmla="val 10000"/>
          </a:avLst>
        </a:prstGeom>
        <a:solidFill>
          <a:schemeClr val="accent1">
            <a:hueOff val="0"/>
            <a:satOff val="0"/>
            <a:lumOff val="0"/>
            <a:alphaOff val="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effectLst/>
              <a:sym typeface="Wingdings" panose="05000000000000000000" pitchFamily="2" charset="2"/>
            </a:rPr>
            <a:t></a:t>
          </a:r>
          <a:r>
            <a:rPr lang="en-GB" sz="1800" kern="1200" dirty="0">
              <a:effectLst/>
            </a:rPr>
            <a:t> Age</a:t>
          </a:r>
        </a:p>
      </dsp:txBody>
      <dsp:txXfrm>
        <a:off x="4842365" y="1271819"/>
        <a:ext cx="1737787" cy="535855"/>
      </dsp:txXfrm>
    </dsp:sp>
    <dsp:sp modelId="{EE5A11FC-FB42-43A2-A998-FB84661171D8}">
      <dsp:nvSpPr>
        <dsp:cNvPr id="0" name=""/>
        <dsp:cNvSpPr/>
      </dsp:nvSpPr>
      <dsp:spPr>
        <a:xfrm rot="508302">
          <a:off x="4230908" y="2547208"/>
          <a:ext cx="1631303" cy="507041"/>
        </a:xfrm>
        <a:prstGeom prst="leftArrow">
          <a:avLst>
            <a:gd name="adj1" fmla="val 60000"/>
            <a:gd name="adj2" fmla="val 50000"/>
          </a:avLst>
        </a:prstGeom>
        <a:solidFill>
          <a:schemeClr val="accent1">
            <a:lumMod val="60000"/>
            <a:lumOff val="4000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sp>
    <dsp:sp modelId="{6DD008E1-D83C-4ABE-A2C5-9637E0FDC382}">
      <dsp:nvSpPr>
        <dsp:cNvPr id="0" name=""/>
        <dsp:cNvSpPr/>
      </dsp:nvSpPr>
      <dsp:spPr>
        <a:xfrm>
          <a:off x="4810773" y="2548229"/>
          <a:ext cx="2290913" cy="569197"/>
        </a:xfrm>
        <a:prstGeom prst="roundRect">
          <a:avLst>
            <a:gd name="adj" fmla="val 10000"/>
          </a:avLst>
        </a:prstGeom>
        <a:solidFill>
          <a:schemeClr val="accent1">
            <a:hueOff val="0"/>
            <a:satOff val="0"/>
            <a:lumOff val="0"/>
            <a:alphaOff val="0"/>
          </a:schemeClr>
        </a:solidFill>
        <a:ln w="158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effectLst/>
              <a:sym typeface="Wingdings" panose="05000000000000000000" pitchFamily="2" charset="2"/>
            </a:rPr>
            <a:t></a:t>
          </a:r>
          <a:r>
            <a:rPr lang="en-GB" sz="1800" kern="1200" dirty="0">
              <a:effectLst/>
            </a:rPr>
            <a:t> pre-visit C2N</a:t>
          </a:r>
        </a:p>
      </dsp:txBody>
      <dsp:txXfrm>
        <a:off x="4827444" y="2564900"/>
        <a:ext cx="2257571" cy="5358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pPr rtl="0"/>
            <a:fld id="{A663C334-78CA-4E1A-9D54-3E3430963041}" type="datetime1">
              <a:rPr lang="en-GB" smtClean="0"/>
              <a:t>19/06/2024</a:t>
            </a:fld>
            <a:endParaRPr lang="en-GB"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AB38705E-AAE8-4335-B5A5-B8C4E9E55DA7}" type="datetime1">
              <a:rPr lang="en-GB" smtClean="0"/>
              <a:pPr/>
              <a:t>19/06/2024</a:t>
            </a:fld>
            <a:endParaRPr lang="en-GB"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80ACEF-038B-C84F-B8C5-91258E2417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05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115A580F-E35D-42E1-AF82-E41CC201EA91}" type="slidenum">
              <a:rPr lang="en-GB" smtClean="0"/>
              <a:t>2</a:t>
            </a:fld>
            <a:endParaRPr lang="en-GB"/>
          </a:p>
        </p:txBody>
      </p:sp>
    </p:spTree>
    <p:extLst>
      <p:ext uri="{BB962C8B-B14F-4D97-AF65-F5344CB8AC3E}">
        <p14:creationId xmlns:p14="http://schemas.microsoft.com/office/powerpoint/2010/main" val="1604100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en-GB" dirty="0"/>
              <a:t>Benefits of playing outdoor sport vs indoor</a:t>
            </a:r>
          </a:p>
          <a:p>
            <a:r>
              <a:rPr lang="en-GB" dirty="0"/>
              <a:t>Benefits for learning and engagement</a:t>
            </a:r>
          </a:p>
          <a:p>
            <a:endParaRPr lang="en-GB" dirty="0"/>
          </a:p>
        </p:txBody>
      </p:sp>
      <p:sp>
        <p:nvSpPr>
          <p:cNvPr id="4" name="Slide Number Placeholder 3"/>
          <p:cNvSpPr>
            <a:spLocks noGrp="1"/>
          </p:cNvSpPr>
          <p:nvPr>
            <p:ph type="sldNum" sz="quarter" idx="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80ACEF-038B-C84F-B8C5-91258E2417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30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pPr algn="ctr">
              <a:lnSpc>
                <a:spcPct val="100000"/>
              </a:lnSpc>
              <a:spcBef>
                <a:spcPts val="1800"/>
              </a:spcBef>
            </a:pPr>
            <a:r>
              <a:rPr lang="en-GB" sz="1200" dirty="0">
                <a:solidFill>
                  <a:srgbClr val="3A343A"/>
                </a:solidFill>
                <a:latin typeface="+mn-lt"/>
              </a:rPr>
              <a:t>A c</a:t>
            </a:r>
            <a:r>
              <a:rPr lang="en-GB" sz="1200" b="0" i="0" dirty="0">
                <a:solidFill>
                  <a:srgbClr val="3A343A"/>
                </a:solidFill>
                <a:effectLst/>
                <a:latin typeface="+mn-lt"/>
              </a:rPr>
              <a:t>onstruct that describes an individual’s sense of their relationship with the natural world.</a:t>
            </a:r>
          </a:p>
          <a:p>
            <a:pPr algn="ctr">
              <a:lnSpc>
                <a:spcPct val="100000"/>
              </a:lnSpc>
              <a:spcBef>
                <a:spcPts val="1800"/>
              </a:spcBef>
            </a:pPr>
            <a:r>
              <a:rPr lang="en-GB" sz="1200" b="0" i="0" dirty="0">
                <a:solidFill>
                  <a:srgbClr val="3A343A"/>
                </a:solidFill>
                <a:effectLst/>
                <a:latin typeface="+mn-lt"/>
              </a:rPr>
              <a:t>Nature connectedness goes beyond simple contact with nature, creating a new relationship with nature by working towards a sustainable future.</a:t>
            </a:r>
            <a:endParaRPr lang="en-GB" sz="1200" dirty="0">
              <a:solidFill>
                <a:srgbClr val="3A343A"/>
              </a:solidFill>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80ACEF-038B-C84F-B8C5-91258E2417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44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LORRAINE: The groups each visited three biodiverse landscapes May – July.</a:t>
            </a:r>
          </a:p>
          <a:p>
            <a:endParaRPr lang="en-GB" dirty="0"/>
          </a:p>
        </p:txBody>
      </p:sp>
      <p:sp>
        <p:nvSpPr>
          <p:cNvPr id="4" name="Slide Number Placeholder 3"/>
          <p:cNvSpPr>
            <a:spLocks noGrp="1"/>
          </p:cNvSpPr>
          <p:nvPr>
            <p:ph type="sldNum" sz="quarter" idx="5"/>
          </p:nvPr>
        </p:nvSpPr>
        <p:spPr/>
        <p:txBody>
          <a:bodyPr/>
          <a:lstStyle/>
          <a:p>
            <a:fld id="{682F853F-4246-4E41-AFE1-4682FC084E47}" type="slidenum">
              <a:rPr lang="en-US" smtClean="0"/>
              <a:pPr/>
              <a:t>7</a:t>
            </a:fld>
            <a:endParaRPr lang="en-US"/>
          </a:p>
        </p:txBody>
      </p:sp>
    </p:spTree>
    <p:extLst>
      <p:ext uri="{BB962C8B-B14F-4D97-AF65-F5344CB8AC3E}">
        <p14:creationId xmlns:p14="http://schemas.microsoft.com/office/powerpoint/2010/main" val="298227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EEB4EE6E-C0DF-4EB1-8875-16F6BF599544}" type="slidenum">
              <a:rPr lang="en-GB" smtClean="0"/>
              <a:t>11</a:t>
            </a:fld>
            <a:endParaRPr lang="en-GB"/>
          </a:p>
        </p:txBody>
      </p:sp>
    </p:spTree>
    <p:extLst>
      <p:ext uri="{BB962C8B-B14F-4D97-AF65-F5344CB8AC3E}">
        <p14:creationId xmlns:p14="http://schemas.microsoft.com/office/powerpoint/2010/main" val="96572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3"/>
            <a:ext cx="3620882" cy="3640345"/>
          </a:xfrm>
          <a:prstGeom prst="rect">
            <a:avLst/>
          </a:prstGeom>
        </p:spPr>
        <p:txBody>
          <a:bodyPr rtlCol="0" anchor="t">
            <a:normAutofit/>
          </a:bodyPr>
          <a:lstStyle>
            <a:lvl1pPr>
              <a:defRPr>
                <a:solidFill>
                  <a:schemeClr val="bg1"/>
                </a:solidFill>
              </a:defRPr>
            </a:lvl1pPr>
          </a:lstStyle>
          <a:p>
            <a:pPr rtl="0"/>
            <a:r>
              <a:rPr lang="en-US" sz="4923" noProof="0">
                <a:solidFill>
                  <a:schemeClr val="bg1"/>
                </a:solidFill>
              </a:rPr>
              <a:t>Click to edit Master title style</a:t>
            </a:r>
            <a:endParaRPr lang="en-GB" sz="4923" noProof="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5" y="5220450"/>
            <a:ext cx="3380437" cy="570748"/>
          </a:xfrm>
          <a:prstGeom prst="rect">
            <a:avLst/>
          </a:prstGeom>
        </p:spPr>
        <p:txBody>
          <a:bodyPr rtlCol="0" anchor="b">
            <a:normAutofit/>
          </a:bodyPr>
          <a:lstStyle>
            <a:lvl1pPr marL="0" indent="0">
              <a:buNone/>
              <a:defRPr sz="2215">
                <a:solidFill>
                  <a:schemeClr val="bg1"/>
                </a:solidFill>
              </a:defRPr>
            </a:lvl1pPr>
          </a:lstStyle>
          <a:p>
            <a:pPr rtl="0"/>
            <a:r>
              <a:rPr lang="en-GB" sz="2215" noProof="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60" y="0"/>
            <a:ext cx="7315841" cy="6858000"/>
          </a:xfrm>
          <a:prstGeom prst="rect">
            <a:avLst/>
          </a:prstGeom>
        </p:spPr>
        <p:txBody>
          <a:bodyPr rtlCol="0" anchor="t"/>
          <a:lstStyle>
            <a:lvl1pPr marL="0" indent="0" algn="ctr">
              <a:buNone/>
              <a:defRPr>
                <a:solidFill>
                  <a:schemeClr val="bg1"/>
                </a:solidFill>
              </a:defRPr>
            </a:lvl1pPr>
          </a:lstStyle>
          <a:p>
            <a:pPr rtl="0"/>
            <a:r>
              <a:rPr lang="en-GB" noProof="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2"/>
            <a:ext cx="4539727" cy="365125"/>
          </a:xfrm>
          <a:prstGeom prst="rect">
            <a:avLst/>
          </a:prstGeom>
        </p:spPr>
        <p:txBody>
          <a:bodyPr rtlCol="0"/>
          <a:lstStyle>
            <a:lvl1pPr>
              <a:defRPr>
                <a:solidFill>
                  <a:schemeClr val="bg1"/>
                </a:solidFill>
              </a:defRPr>
            </a:lvl1pPr>
          </a:lstStyle>
          <a:p>
            <a:pPr rtl="0"/>
            <a:r>
              <a:rPr lang="en-GB" noProof="0"/>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2"/>
            <a:ext cx="2592594" cy="365125"/>
          </a:xfrm>
          <a:prstGeom prst="rect">
            <a:avLst/>
          </a:prstGeom>
        </p:spPr>
        <p:txBody>
          <a:bodyPr rtlCol="0"/>
          <a:lstStyle/>
          <a:p>
            <a:pPr rtl="0"/>
            <a:r>
              <a:rPr lang="en-GB" noProof="0">
                <a:solidFill>
                  <a:srgbClr val="FFFFFF"/>
                </a:solidFill>
                <a:effectLst>
                  <a:outerShdw blurRad="38100" dist="38100" dir="2700000" algn="tl">
                    <a:srgbClr val="000000">
                      <a:alpha val="43137"/>
                    </a:srgbClr>
                  </a:outerShdw>
                </a:effectLst>
              </a:rPr>
              <a:t>2/11/20XX</a:t>
            </a: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2"/>
            <a:ext cx="672354" cy="365125"/>
          </a:xfrm>
          <a:prstGeom prst="rect">
            <a:avLst/>
          </a:prstGeom>
        </p:spPr>
        <p:txBody>
          <a:bodyPr rtlCol="0"/>
          <a:lstStyle/>
          <a:p>
            <a:pPr rtl="0"/>
            <a:fld id="{E30AF5A0-43BB-4336-8627-9123B9144D80}" type="slidenum">
              <a:rPr lang="en-GB" noProof="0" smtClean="0">
                <a:solidFill>
                  <a:srgbClr val="FFFFFF"/>
                </a:solidFill>
                <a:effectLst>
                  <a:outerShdw blurRad="38100" dist="38100" dir="2700000" algn="tl">
                    <a:srgbClr val="000000">
                      <a:alpha val="43137"/>
                    </a:srgbClr>
                  </a:outerShdw>
                </a:effectLst>
              </a:rPr>
              <a:t>‹#›</a:t>
            </a:fld>
            <a:endParaRPr lang="en-GB"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rtlCol="0"/>
          <a:lstStyle/>
          <a:p>
            <a:pPr rtl="0"/>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7"/>
            <a:ext cx="5094288" cy="526767"/>
          </a:xfrm>
          <a:prstGeom prst="rect">
            <a:avLst/>
          </a:prstGeom>
        </p:spPr>
        <p:txBody>
          <a:bodyPr rtlCol="0"/>
          <a:lstStyle>
            <a:lvl1pPr marL="0" indent="0">
              <a:buNone/>
              <a:defRPr b="1">
                <a:solidFill>
                  <a:schemeClr val="accent4"/>
                </a:solidFill>
              </a:defRPr>
            </a:lvl1pPr>
          </a:lstStyle>
          <a:p>
            <a:pPr lvl="0" rtl="0"/>
            <a:r>
              <a:rPr lang="en-GB" noProof="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100" y="2551176"/>
            <a:ext cx="5094673" cy="3273552"/>
          </a:xfrm>
          <a:prstGeom prst="rect">
            <a:avLst/>
          </a:prstGeom>
        </p:spPr>
        <p:txBody>
          <a:bodyPr rtlCol="0">
            <a:normAutofit/>
          </a:bodyPr>
          <a:lstStyle>
            <a:lvl1pPr>
              <a:lnSpc>
                <a:spcPct val="100000"/>
              </a:lnSpc>
              <a:defRPr sz="2215"/>
            </a:lvl1pPr>
          </a:lstStyle>
          <a:p>
            <a:pPr rtl="0"/>
            <a:r>
              <a:rPr lang="en-GB" noProof="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2" y="2003377"/>
            <a:ext cx="5094288" cy="526767"/>
          </a:xfrm>
          <a:prstGeom prst="rect">
            <a:avLst/>
          </a:prstGeom>
        </p:spPr>
        <p:txBody>
          <a:bodyPr rtlCol="0"/>
          <a:lstStyle>
            <a:lvl1pPr marL="0" indent="0">
              <a:buNone/>
              <a:defRPr b="1">
                <a:solidFill>
                  <a:schemeClr val="accent4"/>
                </a:solidFill>
              </a:defRPr>
            </a:lvl1pPr>
          </a:lstStyle>
          <a:p>
            <a:pPr lvl="0" rtl="0"/>
            <a:r>
              <a:rPr lang="en-GB" noProof="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rtlCol="0">
            <a:normAutofit/>
          </a:bodyPr>
          <a:lstStyle>
            <a:lvl1pPr>
              <a:lnSpc>
                <a:spcPct val="100000"/>
              </a:lnSpc>
              <a:defRPr sz="2215"/>
            </a:lvl1pPr>
          </a:lstStyle>
          <a:p>
            <a:pPr rtl="0"/>
            <a:r>
              <a:rPr lang="en-GB" noProof="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2"/>
            <a:ext cx="672354" cy="365125"/>
          </a:xfrm>
        </p:spPr>
        <p:txBody>
          <a:bodyPr rtlCol="0"/>
          <a:lstStyle/>
          <a:p>
            <a:pPr rtl="0"/>
            <a:fld id="{E30AF5A0-43BB-4336-8627-9123B9144D80}" type="slidenum">
              <a:rPr lang="en-GB" noProof="0" smtClean="0"/>
              <a:t>‹#›</a:t>
            </a:fld>
            <a:endParaRPr lang="en-GB" noProof="0"/>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rtlCol="0"/>
          <a:lstStyle/>
          <a:p>
            <a:pPr rtl="0"/>
            <a:r>
              <a:rPr lang="en-US" noProof="0"/>
              <a:t>Click to edit Master title style</a:t>
            </a:r>
            <a:endParaRPr lang="en-GB" noProof="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100" y="2005870"/>
            <a:ext cx="3390161" cy="526756"/>
          </a:xfrm>
          <a:prstGeom prst="rect">
            <a:avLst/>
          </a:prstGeom>
        </p:spPr>
        <p:txBody>
          <a:bodyPr rtlCol="0"/>
          <a:lstStyle>
            <a:lvl1pPr marL="0" indent="0">
              <a:buNone/>
              <a:defRPr b="1">
                <a:solidFill>
                  <a:schemeClr val="accent4"/>
                </a:solidFill>
              </a:defRPr>
            </a:lvl1pPr>
          </a:lstStyle>
          <a:p>
            <a:pPr lvl="0" rtl="0"/>
            <a:r>
              <a:rPr lang="en-GB" noProof="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100" y="2552345"/>
            <a:ext cx="3390161" cy="3272810"/>
          </a:xfrm>
          <a:prstGeom prst="rect">
            <a:avLst/>
          </a:prstGeom>
        </p:spPr>
        <p:txBody>
          <a:bodyPr rtlCol="0">
            <a:normAutofit/>
          </a:bodyPr>
          <a:lstStyle>
            <a:lvl1pPr>
              <a:lnSpc>
                <a:spcPct val="100000"/>
              </a:lnSpc>
              <a:defRPr sz="2215"/>
            </a:lvl1pPr>
          </a:lstStyle>
          <a:p>
            <a:pPr rtl="0"/>
            <a:r>
              <a:rPr lang="en-GB" noProof="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20" y="2005870"/>
            <a:ext cx="3390161" cy="526756"/>
          </a:xfrm>
          <a:prstGeom prst="rect">
            <a:avLst/>
          </a:prstGeom>
        </p:spPr>
        <p:txBody>
          <a:bodyPr rtlCol="0"/>
          <a:lstStyle>
            <a:lvl1pPr marL="0" indent="0">
              <a:buNone/>
              <a:defRPr b="1">
                <a:solidFill>
                  <a:schemeClr val="accent4"/>
                </a:solidFill>
              </a:defRPr>
            </a:lvl1pPr>
          </a:lstStyle>
          <a:p>
            <a:pPr lvl="0" rtl="0"/>
            <a:r>
              <a:rPr lang="en-GB" noProof="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20" y="2552345"/>
            <a:ext cx="3390161" cy="3272810"/>
          </a:xfrm>
          <a:prstGeom prst="rect">
            <a:avLst/>
          </a:prstGeom>
        </p:spPr>
        <p:txBody>
          <a:bodyPr rtlCol="0">
            <a:normAutofit/>
          </a:bodyPr>
          <a:lstStyle>
            <a:lvl1pPr>
              <a:lnSpc>
                <a:spcPct val="100000"/>
              </a:lnSpc>
              <a:defRPr sz="2215"/>
            </a:lvl1pPr>
          </a:lstStyle>
          <a:p>
            <a:pPr rtl="0"/>
            <a:r>
              <a:rPr lang="en-GB" noProof="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rtlCol="0"/>
          <a:lstStyle>
            <a:lvl1pPr marL="0" indent="0">
              <a:buNone/>
              <a:defRPr b="1">
                <a:solidFill>
                  <a:schemeClr val="accent4"/>
                </a:solidFill>
              </a:defRPr>
            </a:lvl1pPr>
          </a:lstStyle>
          <a:p>
            <a:pPr lvl="0" rtl="0"/>
            <a:r>
              <a:rPr lang="en-GB" noProof="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rtlCol="0">
            <a:normAutofit/>
          </a:bodyPr>
          <a:lstStyle>
            <a:lvl1pPr>
              <a:lnSpc>
                <a:spcPct val="100000"/>
              </a:lnSpc>
              <a:defRPr sz="2215"/>
            </a:lvl1pPr>
          </a:lstStyle>
          <a:p>
            <a:pPr rtl="0"/>
            <a:r>
              <a:rPr lang="en-GB" noProof="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2"/>
            <a:ext cx="672354" cy="365125"/>
          </a:xfrm>
        </p:spPr>
        <p:txBody>
          <a:bodyPr rtlCol="0"/>
          <a:lstStyle/>
          <a:p>
            <a:pPr rtl="0"/>
            <a:fld id="{E30AF5A0-43BB-4336-8627-9123B9144D80}" type="slidenum">
              <a:rPr lang="en-GB" noProof="0" smtClean="0"/>
              <a:t>‹#›</a:t>
            </a:fld>
            <a:endParaRPr lang="en-GB" noProof="0"/>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2" y="909639"/>
            <a:ext cx="3703856" cy="1290636"/>
          </a:xfrm>
          <a:prstGeom prst="rect">
            <a:avLst/>
          </a:prstGeom>
        </p:spPr>
        <p:txBody>
          <a:bodyPr rtlCol="0">
            <a:normAutofit/>
          </a:bodyPr>
          <a:lstStyle/>
          <a:p>
            <a:pPr rtl="0"/>
            <a:r>
              <a:rPr lang="en-US" noProof="0"/>
              <a:t>Click to edit Master title style</a:t>
            </a:r>
            <a:endParaRPr lang="en-GB" noProof="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4" y="723900"/>
            <a:ext cx="3179762" cy="2160588"/>
          </a:xfrm>
          <a:prstGeom prst="rect">
            <a:avLst/>
          </a:prstGeom>
        </p:spPr>
        <p:txBody>
          <a:bodyPr rtlCol="0"/>
          <a:lstStyle>
            <a:lvl1pPr marL="0" indent="0" algn="ctr">
              <a:buNone/>
              <a:defRPr/>
            </a:lvl1pPr>
          </a:lstStyle>
          <a:p>
            <a:pPr rtl="0"/>
            <a:r>
              <a:rPr lang="en-GB" noProof="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4" y="3048000"/>
            <a:ext cx="3178175" cy="3086100"/>
          </a:xfrm>
          <a:prstGeom prst="rect">
            <a:avLst/>
          </a:prstGeom>
        </p:spPr>
        <p:txBody>
          <a:bodyPr rtlCol="0"/>
          <a:lstStyle>
            <a:lvl1pPr marL="0" indent="0" algn="ctr">
              <a:buNone/>
              <a:defRPr/>
            </a:lvl1pPr>
          </a:lstStyle>
          <a:p>
            <a:pPr rtl="0"/>
            <a:r>
              <a:rPr lang="en-GB" noProof="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2"/>
            <a:ext cx="3371850" cy="3159125"/>
          </a:xfrm>
          <a:prstGeom prst="rect">
            <a:avLst/>
          </a:prstGeom>
        </p:spPr>
        <p:txBody>
          <a:bodyPr rtlCol="0"/>
          <a:lstStyle>
            <a:lvl1pPr marL="0" indent="0" algn="ctr">
              <a:buNone/>
              <a:defRPr/>
            </a:lvl1pPr>
          </a:lstStyle>
          <a:p>
            <a:pPr rtl="0"/>
            <a:r>
              <a:rPr lang="en-GB" noProof="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9" y="4038600"/>
            <a:ext cx="3371659" cy="2095500"/>
          </a:xfrm>
          <a:prstGeom prst="rect">
            <a:avLst/>
          </a:prstGeom>
        </p:spPr>
        <p:txBody>
          <a:bodyPr rtlCol="0"/>
          <a:lstStyle>
            <a:lvl1pPr marL="0" indent="0" algn="ctr">
              <a:buNone/>
              <a:defRPr/>
            </a:lvl1pPr>
          </a:lstStyle>
          <a:p>
            <a:pPr rtl="0"/>
            <a:r>
              <a:rPr lang="en-GB" noProof="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1" y="2380223"/>
            <a:ext cx="3703856" cy="3866403"/>
          </a:xfrm>
          <a:prstGeom prst="rect">
            <a:avLst/>
          </a:prstGeom>
        </p:spPr>
        <p:txBody>
          <a:bodyPr rtlCol="0">
            <a:normAutofit/>
          </a:bodyPr>
          <a:lstStyle>
            <a:lvl1pPr marL="0" indent="0">
              <a:lnSpc>
                <a:spcPct val="100000"/>
              </a:lnSpc>
              <a:buNone/>
              <a:defRPr sz="2215"/>
            </a:lvl1pPr>
          </a:lstStyle>
          <a:p>
            <a:pPr lvl="0" rtl="0"/>
            <a:r>
              <a:rPr lang="en-US" noProof="0"/>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2"/>
            <a:ext cx="672354" cy="365125"/>
          </a:xfrm>
        </p:spPr>
        <p:txBody>
          <a:bodyPr rtlCol="0"/>
          <a:lstStyle/>
          <a:p>
            <a:pPr rtl="0"/>
            <a:fld id="{DE330D17-32E5-404A-9262-6A998ABC0878}" type="slidenum">
              <a:rPr lang="en-GB" noProof="0" smtClean="0"/>
              <a:t>‹#›</a:t>
            </a:fld>
            <a:endParaRPr lang="en-GB" noProof="0"/>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6" y="4296096"/>
            <a:ext cx="10782299" cy="1100621"/>
          </a:xfrm>
          <a:prstGeom prst="rect">
            <a:avLst/>
          </a:prstGeom>
        </p:spPr>
        <p:txBody>
          <a:bodyPr rtlCol="0">
            <a:normAutofit/>
          </a:bodyPr>
          <a:lstStyle>
            <a:lvl1pPr>
              <a:defRPr>
                <a:solidFill>
                  <a:schemeClr val="bg1"/>
                </a:solidFill>
              </a:defRPr>
            </a:lvl1pPr>
          </a:lstStyle>
          <a:p>
            <a:pPr rtl="0"/>
            <a:r>
              <a:rPr lang="en-GB" noProof="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5" y="5533244"/>
            <a:ext cx="9972674" cy="543505"/>
          </a:xfrm>
          <a:prstGeom prst="rect">
            <a:avLst/>
          </a:prstGeom>
        </p:spPr>
        <p:txBody>
          <a:bodyPr rtlCol="0" anchor="t"/>
          <a:lstStyle>
            <a:lvl1pPr marL="0" indent="0">
              <a:buNone/>
              <a:defRPr sz="2215">
                <a:solidFill>
                  <a:schemeClr val="bg1"/>
                </a:solidFill>
              </a:defRPr>
            </a:lvl1pPr>
          </a:lstStyle>
          <a:p>
            <a:pPr rtl="0"/>
            <a:r>
              <a:rPr lang="en-GB" noProof="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7"/>
            <a:ext cx="5176838" cy="3071813"/>
          </a:xfrm>
          <a:prstGeom prst="rect">
            <a:avLst/>
          </a:prstGeom>
        </p:spPr>
        <p:txBody>
          <a:bodyPr rtlCol="0"/>
          <a:lstStyle>
            <a:lvl1pPr marL="0" indent="0" algn="ctr">
              <a:buNone/>
              <a:defRPr>
                <a:solidFill>
                  <a:schemeClr val="bg1"/>
                </a:solidFill>
              </a:defRPr>
            </a:lvl1pPr>
          </a:lstStyle>
          <a:p>
            <a:pPr rtl="0"/>
            <a:r>
              <a:rPr lang="en-GB" noProof="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7"/>
            <a:ext cx="5245100" cy="3070225"/>
          </a:xfrm>
          <a:prstGeom prst="rect">
            <a:avLst/>
          </a:prstGeom>
        </p:spPr>
        <p:txBody>
          <a:bodyPr rtlCol="0"/>
          <a:lstStyle>
            <a:lvl1pPr marL="0" indent="0" algn="ctr">
              <a:buNone/>
              <a:defRPr>
                <a:solidFill>
                  <a:schemeClr val="bg1"/>
                </a:solidFill>
              </a:defRPr>
            </a:lvl1pPr>
          </a:lstStyle>
          <a:p>
            <a:pPr rtl="0"/>
            <a:r>
              <a:rPr lang="en-GB" noProof="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2"/>
            <a:ext cx="4539727" cy="365125"/>
          </a:xfrm>
        </p:spPr>
        <p:txBody>
          <a:bodyPr rtlCol="0"/>
          <a:lstStyle>
            <a:lvl1pPr>
              <a:defRPr>
                <a:solidFill>
                  <a:schemeClr val="bg1"/>
                </a:solidFill>
              </a:defRPr>
            </a:lvl1pPr>
          </a:lstStyle>
          <a:p>
            <a:pPr rtl="0"/>
            <a:r>
              <a:rPr lang="en-GB" noProof="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2"/>
            <a:ext cx="2592594" cy="365125"/>
          </a:xfrm>
        </p:spPr>
        <p:txBody>
          <a:bodyPr rtlCol="0"/>
          <a:lstStyle>
            <a:lvl1pPr>
              <a:defRPr>
                <a:solidFill>
                  <a:schemeClr val="bg1"/>
                </a:solidFill>
              </a:defRPr>
            </a:lvl1pPr>
          </a:lstStyle>
          <a:p>
            <a:pPr rtl="0"/>
            <a:r>
              <a:rPr lang="en-GB" noProof="0"/>
              <a:t>2/11/20XX</a:t>
            </a:r>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2"/>
            <a:ext cx="672354" cy="365125"/>
          </a:xfrm>
        </p:spPr>
        <p:txBody>
          <a:bodyPr rtlCol="0"/>
          <a:lstStyle>
            <a:lvl1pPr>
              <a:defRPr>
                <a:solidFill>
                  <a:schemeClr val="bg1"/>
                </a:solidFill>
              </a:defRPr>
            </a:lvl1pPr>
          </a:lstStyle>
          <a:p>
            <a:pPr rtl="0"/>
            <a:fld id="{A53D7EE4-1EDB-42FD-B6B7-A82C9F31F0F4}" type="slidenum">
              <a:rPr lang="en-GB" noProof="0" smtClean="0"/>
              <a:pPr/>
              <a:t>‹#›</a:t>
            </a:fld>
            <a:endParaRPr lang="en-GB" noProof="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 Image and Bullets">
    <p:spTree>
      <p:nvGrpSpPr>
        <p:cNvPr id="1" name=""/>
        <p:cNvGrpSpPr/>
        <p:nvPr/>
      </p:nvGrpSpPr>
      <p:grpSpPr>
        <a:xfrm>
          <a:off x="0" y="0"/>
          <a:ext cx="0" cy="0"/>
          <a:chOff x="0" y="0"/>
          <a:chExt cx="0" cy="0"/>
        </a:xfrm>
      </p:grpSpPr>
      <p:cxnSp>
        <p:nvCxnSpPr>
          <p:cNvPr id="9" name="Straight Connector 8"/>
          <p:cNvCxnSpPr/>
          <p:nvPr userDrawn="1"/>
        </p:nvCxnSpPr>
        <p:spPr>
          <a:xfrm>
            <a:off x="809885" y="1232661"/>
            <a:ext cx="1097100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77029" y="1076867"/>
            <a:ext cx="10971001" cy="0"/>
          </a:xfrm>
          <a:prstGeom prst="line">
            <a:avLst/>
          </a:prstGeom>
          <a:ln>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5"/>
          <p:cNvSpPr>
            <a:spLocks noGrp="1"/>
          </p:cNvSpPr>
          <p:nvPr>
            <p:ph type="body" sz="quarter" idx="11" hasCustomPrompt="1"/>
          </p:nvPr>
        </p:nvSpPr>
        <p:spPr>
          <a:xfrm>
            <a:off x="6295383" y="1375421"/>
            <a:ext cx="5280000" cy="5195268"/>
          </a:xfrm>
          <a:prstGeom prst="rect">
            <a:avLst/>
          </a:prstGeom>
        </p:spPr>
        <p:txBody>
          <a:bodyPr lIns="0" tIns="0" rIns="0" bIns="0">
            <a:noAutofit/>
          </a:bodyPr>
          <a:lstStyle>
            <a:lvl1pPr marL="468922" marR="0" indent="-468922" algn="l" defTabSz="1128566" rtl="0" eaLnBrk="1" fontAlgn="auto" latinLnBrk="0" hangingPunct="1">
              <a:lnSpc>
                <a:spcPct val="100000"/>
              </a:lnSpc>
              <a:spcBef>
                <a:spcPts val="0"/>
              </a:spcBef>
              <a:spcAft>
                <a:spcPts val="206"/>
              </a:spcAft>
              <a:buClrTx/>
              <a:buSzTx/>
              <a:buFont typeface="Arial" panose="020B0604020202020204" pitchFamily="34" charset="0"/>
              <a:buChar char="•"/>
              <a:tabLst/>
              <a:defRPr sz="2954" b="0" i="0" baseline="0">
                <a:solidFill>
                  <a:schemeClr val="bg2">
                    <a:lumMod val="10000"/>
                  </a:schemeClr>
                </a:solidFill>
                <a:latin typeface="Franklin Gothic Book" charset="0"/>
                <a:ea typeface="Franklin Gothic Book" charset="0"/>
                <a:cs typeface="Franklin Gothic Book" charset="0"/>
              </a:defRPr>
            </a:lvl1pPr>
          </a:lstStyle>
          <a:p>
            <a:r>
              <a:rPr lang="en-US"/>
              <a:t>Add bullet point</a:t>
            </a:r>
          </a:p>
          <a:p>
            <a:endParaRPr lang="en-US"/>
          </a:p>
        </p:txBody>
      </p:sp>
      <p:sp>
        <p:nvSpPr>
          <p:cNvPr id="14" name="Picture Placeholder 3"/>
          <p:cNvSpPr>
            <a:spLocks noGrp="1"/>
          </p:cNvSpPr>
          <p:nvPr>
            <p:ph type="pic" sz="quarter" idx="10" hasCustomPrompt="1"/>
          </p:nvPr>
        </p:nvSpPr>
        <p:spPr>
          <a:xfrm>
            <a:off x="577026" y="1375423"/>
            <a:ext cx="5280000" cy="5011223"/>
          </a:xfrm>
          <a:prstGeom prst="rect">
            <a:avLst/>
          </a:prstGeom>
        </p:spPr>
        <p:txBody>
          <a:bodyPr lIns="0" tIns="0" rIns="0" bIns="0"/>
          <a:lstStyle>
            <a:lvl1pPr marL="0" indent="0">
              <a:buNone/>
              <a:defRPr sz="1482" b="0" i="0" baseline="0">
                <a:solidFill>
                  <a:schemeClr val="bg2">
                    <a:lumMod val="10000"/>
                  </a:schemeClr>
                </a:solidFill>
                <a:latin typeface="Franklin Gothic Book" charset="0"/>
                <a:ea typeface="Franklin Gothic Book" charset="0"/>
                <a:cs typeface="Franklin Gothic Book" charset="0"/>
              </a:defRPr>
            </a:lvl1pPr>
          </a:lstStyle>
          <a:p>
            <a:r>
              <a:rPr lang="en-US"/>
              <a:t>Drag picture to placeholder or click icon to add.</a:t>
            </a:r>
          </a:p>
        </p:txBody>
      </p:sp>
      <p:pic>
        <p:nvPicPr>
          <p:cNvPr id="8" name="Picture 7"/>
          <p:cNvPicPr>
            <a:picLocks noChangeAspect="1"/>
          </p:cNvPicPr>
          <p:nvPr userDrawn="1"/>
        </p:nvPicPr>
        <p:blipFill>
          <a:blip r:embed="rId2"/>
          <a:stretch>
            <a:fillRect/>
          </a:stretch>
        </p:blipFill>
        <p:spPr>
          <a:xfrm>
            <a:off x="10344002" y="427201"/>
            <a:ext cx="1234948" cy="474980"/>
          </a:xfrm>
          <a:prstGeom prst="rect">
            <a:avLst/>
          </a:prstGeom>
        </p:spPr>
      </p:pic>
      <p:sp>
        <p:nvSpPr>
          <p:cNvPr id="10" name="Text Placeholder 5">
            <a:extLst>
              <a:ext uri="{FF2B5EF4-FFF2-40B4-BE49-F238E27FC236}">
                <a16:creationId xmlns:a16="http://schemas.microsoft.com/office/drawing/2014/main" id="{0E31342F-61C6-1349-858F-BFFA51D48D49}"/>
              </a:ext>
            </a:extLst>
          </p:cNvPr>
          <p:cNvSpPr>
            <a:spLocks noGrp="1"/>
          </p:cNvSpPr>
          <p:nvPr>
            <p:ph type="body" sz="quarter" idx="12" hasCustomPrompt="1"/>
          </p:nvPr>
        </p:nvSpPr>
        <p:spPr>
          <a:xfrm>
            <a:off x="577026" y="627150"/>
            <a:ext cx="5280000" cy="275028"/>
          </a:xfrm>
          <a:prstGeom prst="rect">
            <a:avLst/>
          </a:prstGeom>
        </p:spPr>
        <p:txBody>
          <a:bodyPr lIns="0" tIns="0" rIns="0" bIns="0"/>
          <a:lstStyle>
            <a:lvl1pPr marL="0" indent="0">
              <a:buNone/>
              <a:defRPr sz="3283" b="0" i="0" baseline="0">
                <a:solidFill>
                  <a:schemeClr val="bg2">
                    <a:lumMod val="10000"/>
                  </a:schemeClr>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pPr lvl="0"/>
            <a:r>
              <a:rPr lang="en-US"/>
              <a:t>Running head</a:t>
            </a:r>
          </a:p>
        </p:txBody>
      </p:sp>
    </p:spTree>
    <p:extLst>
      <p:ext uri="{BB962C8B-B14F-4D97-AF65-F5344CB8AC3E}">
        <p14:creationId xmlns:p14="http://schemas.microsoft.com/office/powerpoint/2010/main" val="12131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9" name="Rectangle 8"/>
          <p:cNvSpPr/>
          <p:nvPr userDrawn="1"/>
        </p:nvSpPr>
        <p:spPr>
          <a:xfrm>
            <a:off x="2"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ctr"/>
            <a:endParaRPr lang="en-GB" sz="2215"/>
          </a:p>
        </p:txBody>
      </p:sp>
      <p:sp>
        <p:nvSpPr>
          <p:cNvPr id="2" name="Title 1"/>
          <p:cNvSpPr>
            <a:spLocks noGrp="1"/>
          </p:cNvSpPr>
          <p:nvPr>
            <p:ph type="ctrTitle"/>
          </p:nvPr>
        </p:nvSpPr>
        <p:spPr>
          <a:xfrm>
            <a:off x="627272" y="1986861"/>
            <a:ext cx="8884846" cy="1502881"/>
          </a:xfrm>
        </p:spPr>
        <p:txBody>
          <a:bodyPr anchor="t" anchorCtr="0">
            <a:noAutofit/>
          </a:bodyPr>
          <a:lstStyle>
            <a:lvl1pPr>
              <a:defRPr sz="5539">
                <a:solidFill>
                  <a:schemeClr val="accent1"/>
                </a:solidFill>
              </a:defRPr>
            </a:lvl1pPr>
          </a:lstStyle>
          <a:p>
            <a:r>
              <a:rPr lang="en-GB" dirty="0"/>
              <a:t>Click to edit Master title style</a:t>
            </a:r>
          </a:p>
        </p:txBody>
      </p:sp>
      <p:sp>
        <p:nvSpPr>
          <p:cNvPr id="3" name="Subtitle 2"/>
          <p:cNvSpPr>
            <a:spLocks noGrp="1"/>
          </p:cNvSpPr>
          <p:nvPr>
            <p:ph type="subTitle" idx="1"/>
          </p:nvPr>
        </p:nvSpPr>
        <p:spPr>
          <a:xfrm>
            <a:off x="627271" y="4721657"/>
            <a:ext cx="7316672" cy="778565"/>
          </a:xfrm>
        </p:spPr>
        <p:txBody>
          <a:bodyPr/>
          <a:lstStyle>
            <a:lvl1pPr marL="0" indent="0" algn="l">
              <a:buNone/>
              <a:defRPr sz="2954">
                <a:solidFill>
                  <a:schemeClr val="bg1"/>
                </a:solidFill>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GB" dirty="0"/>
              <a:t>Click to edit Master subtitle style</a:t>
            </a:r>
          </a:p>
        </p:txBody>
      </p:sp>
      <p:pic>
        <p:nvPicPr>
          <p:cNvPr id="4" name="Picture 3"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848" y="4467810"/>
            <a:ext cx="3182155" cy="1197524"/>
          </a:xfrm>
          <a:prstGeom prst="rect">
            <a:avLst/>
          </a:prstGeom>
        </p:spPr>
      </p:pic>
      <p:pic>
        <p:nvPicPr>
          <p:cNvPr id="7" name="Picture 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4158702"/>
            <a:ext cx="12192000" cy="307832"/>
          </a:xfrm>
          <a:prstGeom prst="rect">
            <a:avLst/>
          </a:prstGeom>
        </p:spPr>
      </p:pic>
      <p:pic>
        <p:nvPicPr>
          <p:cNvPr id="11" name="Picture 10"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5670454"/>
            <a:ext cx="12192000" cy="307832"/>
          </a:xfrm>
          <a:prstGeom prst="rect">
            <a:avLst/>
          </a:prstGeom>
        </p:spPr>
      </p:pic>
    </p:spTree>
    <p:extLst>
      <p:ext uri="{BB962C8B-B14F-4D97-AF65-F5344CB8AC3E}">
        <p14:creationId xmlns:p14="http://schemas.microsoft.com/office/powerpoint/2010/main" val="269541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59" y="0"/>
            <a:ext cx="12194117" cy="4727046"/>
          </a:xfrm>
          <a:noFill/>
        </p:spPr>
        <p:txBody>
          <a:bodyPr lIns="72000" tIns="72000"/>
          <a:lstStyle/>
          <a:p>
            <a:endParaRPr lang="en-GB" dirty="0"/>
          </a:p>
        </p:txBody>
      </p:sp>
      <p:sp>
        <p:nvSpPr>
          <p:cNvPr id="6" name="Rectangle 5"/>
          <p:cNvSpPr/>
          <p:nvPr userDrawn="1"/>
        </p:nvSpPr>
        <p:spPr>
          <a:xfrm>
            <a:off x="2" y="4727046"/>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ctr"/>
            <a:endParaRPr lang="en-GB" sz="2215"/>
          </a:p>
        </p:txBody>
      </p:sp>
      <p:sp>
        <p:nvSpPr>
          <p:cNvPr id="7" name="Title 1"/>
          <p:cNvSpPr>
            <a:spLocks noGrp="1"/>
          </p:cNvSpPr>
          <p:nvPr>
            <p:ph type="title" hasCustomPrompt="1"/>
          </p:nvPr>
        </p:nvSpPr>
        <p:spPr>
          <a:xfrm>
            <a:off x="582641" y="5001194"/>
            <a:ext cx="8187570" cy="916512"/>
          </a:xfrm>
        </p:spPr>
        <p:txBody>
          <a:bodyPr anchor="t">
            <a:normAutofit/>
          </a:bodyPr>
          <a:lstStyle>
            <a:lvl1pPr algn="l">
              <a:defRPr sz="3939" b="0" cap="none"/>
            </a:lvl1pPr>
          </a:lstStyle>
          <a:p>
            <a:r>
              <a:rPr lang="en-GB" dirty="0"/>
              <a:t>Click to edit master title style</a:t>
            </a:r>
          </a:p>
        </p:txBody>
      </p:sp>
      <p:pic>
        <p:nvPicPr>
          <p:cNvPr id="11" name="Picture 10"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7512" y="4731549"/>
            <a:ext cx="3185548" cy="1198801"/>
          </a:xfrm>
          <a:prstGeom prst="rect">
            <a:avLst/>
          </a:prstGeom>
        </p:spPr>
      </p:pic>
      <p:pic>
        <p:nvPicPr>
          <p:cNvPr id="2" name="Picture 1"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val="0"/>
              </a:ext>
            </a:extLst>
          </a:blip>
          <a:srcRect b="48546"/>
          <a:stretch/>
        </p:blipFill>
        <p:spPr>
          <a:xfrm>
            <a:off x="1058" y="4411075"/>
            <a:ext cx="12192000" cy="324115"/>
          </a:xfrm>
          <a:prstGeom prst="rect">
            <a:avLst/>
          </a:prstGeom>
        </p:spPr>
      </p:pic>
      <p:pic>
        <p:nvPicPr>
          <p:cNvPr id="9" name="Picture 8" descr="Music_Hall_Diagonal_6_long_lines-40%-optimized1.png"/>
          <p:cNvPicPr>
            <a:picLocks noChangeAspect="1"/>
          </p:cNvPicPr>
          <p:nvPr userDrawn="1"/>
        </p:nvPicPr>
        <p:blipFill rotWithShape="1">
          <a:blip r:embed="rId3">
            <a:extLst>
              <a:ext uri="{28A0092B-C50C-407E-A947-70E740481C1C}">
                <a14:useLocalDpi xmlns:a14="http://schemas.microsoft.com/office/drawing/2010/main" val="0"/>
              </a:ext>
            </a:extLst>
          </a:blip>
          <a:srcRect b="48546"/>
          <a:stretch/>
        </p:blipFill>
        <p:spPr>
          <a:xfrm>
            <a:off x="1058" y="5917708"/>
            <a:ext cx="12192000" cy="324115"/>
          </a:xfrm>
          <a:prstGeom prst="rect">
            <a:avLst/>
          </a:prstGeom>
        </p:spPr>
      </p:pic>
    </p:spTree>
    <p:extLst>
      <p:ext uri="{BB962C8B-B14F-4D97-AF65-F5344CB8AC3E}">
        <p14:creationId xmlns:p14="http://schemas.microsoft.com/office/powerpoint/2010/main" val="243254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10852"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ctr"/>
            <a:endParaRPr lang="en-GB" sz="2215"/>
          </a:p>
        </p:txBody>
      </p:sp>
      <p:sp>
        <p:nvSpPr>
          <p:cNvPr id="10" name="Title 1"/>
          <p:cNvSpPr>
            <a:spLocks noGrp="1"/>
          </p:cNvSpPr>
          <p:nvPr>
            <p:ph type="title" hasCustomPrompt="1"/>
          </p:nvPr>
        </p:nvSpPr>
        <p:spPr>
          <a:xfrm>
            <a:off x="582639" y="4748823"/>
            <a:ext cx="8263551" cy="916512"/>
          </a:xfrm>
        </p:spPr>
        <p:txBody>
          <a:bodyPr anchor="t">
            <a:normAutofit/>
          </a:bodyPr>
          <a:lstStyle>
            <a:lvl1pPr algn="l">
              <a:defRPr sz="4431" b="0" cap="none"/>
            </a:lvl1pPr>
          </a:lstStyle>
          <a:p>
            <a:r>
              <a:rPr lang="en-GB"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1814" y="4466534"/>
            <a:ext cx="3200185" cy="1198800"/>
          </a:xfrm>
          <a:prstGeom prst="rect">
            <a:avLst/>
          </a:prstGeom>
        </p:spPr>
      </p:pic>
    </p:spTree>
    <p:extLst>
      <p:ext uri="{BB962C8B-B14F-4D97-AF65-F5344CB8AC3E}">
        <p14:creationId xmlns:p14="http://schemas.microsoft.com/office/powerpoint/2010/main" val="254798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2"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ctr"/>
            <a:endParaRPr lang="en-GB" sz="2215" dirty="0"/>
          </a:p>
        </p:txBody>
      </p:sp>
      <p:sp>
        <p:nvSpPr>
          <p:cNvPr id="6" name="Title 1"/>
          <p:cNvSpPr>
            <a:spLocks noGrp="1"/>
          </p:cNvSpPr>
          <p:nvPr>
            <p:ph type="title" hasCustomPrompt="1"/>
          </p:nvPr>
        </p:nvSpPr>
        <p:spPr>
          <a:xfrm>
            <a:off x="582639" y="4748823"/>
            <a:ext cx="8144153" cy="916512"/>
          </a:xfrm>
        </p:spPr>
        <p:txBody>
          <a:bodyPr anchor="t">
            <a:normAutofit/>
          </a:bodyPr>
          <a:lstStyle>
            <a:lvl1pPr algn="l">
              <a:defRPr sz="4431" b="0" cap="none"/>
            </a:lvl1pPr>
          </a:lstStyle>
          <a:p>
            <a:r>
              <a:rPr lang="en-GB" dirty="0"/>
              <a:t>Click to edit master title style</a:t>
            </a: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5098" y="4466536"/>
            <a:ext cx="3185548" cy="1198801"/>
          </a:xfrm>
          <a:prstGeom prst="rect">
            <a:avLst/>
          </a:prstGeom>
        </p:spPr>
      </p:pic>
    </p:spTree>
    <p:extLst>
      <p:ext uri="{BB962C8B-B14F-4D97-AF65-F5344CB8AC3E}">
        <p14:creationId xmlns:p14="http://schemas.microsoft.com/office/powerpoint/2010/main" val="3387393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a:xfrm>
            <a:off x="609600" y="1771375"/>
            <a:ext cx="5206633" cy="4363278"/>
          </a:xfrm>
        </p:spPr>
        <p:txBody>
          <a:bodyPr/>
          <a:lstStyle>
            <a:lvl1pPr>
              <a:defRPr sz="3446"/>
            </a:lvl1pPr>
            <a:lvl2pPr>
              <a:defRPr sz="2462"/>
            </a:lvl2pPr>
            <a:lvl3pPr>
              <a:defRPr sz="2215"/>
            </a:lvl3pPr>
            <a:lvl4pPr>
              <a:defRPr sz="2215"/>
            </a:lvl4pPr>
            <a:lvl5pPr>
              <a:defRPr sz="2215"/>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3"/>
          </p:nvPr>
        </p:nvSpPr>
        <p:spPr>
          <a:xfrm>
            <a:off x="6214533" y="1771375"/>
            <a:ext cx="5367867" cy="4363950"/>
          </a:xfrm>
        </p:spPr>
        <p:txBody>
          <a:bodyPr/>
          <a:lstStyle>
            <a:lvl1pPr marL="351701" indent="-351701">
              <a:buSzPct val="120000"/>
              <a:buFont typeface="Wingdings" charset="2"/>
              <a:buChar char="§"/>
              <a:defRPr sz="3446"/>
            </a:lvl1pPr>
            <a:lvl2pPr marL="351701" indent="-351701">
              <a:buSzPct val="120000"/>
              <a:buFont typeface="Wingdings" charset="2"/>
              <a:buChar char="§"/>
              <a:defRPr sz="2462"/>
            </a:lvl2pPr>
            <a:lvl3pPr marL="212975" indent="-211021">
              <a:buSzPct val="120000"/>
              <a:buFont typeface="Wingdings" charset="2"/>
              <a:buChar char="§"/>
              <a:defRPr sz="2215"/>
            </a:lvl3pPr>
            <a:lvl4pPr marL="212975" indent="-211021">
              <a:buSzPct val="120000"/>
              <a:buFont typeface="Wingdings" charset="2"/>
              <a:buChar char="§"/>
              <a:defRPr sz="2215"/>
            </a:lvl4pPr>
            <a:lvl5pPr marL="212975" indent="-211021">
              <a:buSzPct val="120000"/>
              <a:buFont typeface="Wingdings" charset="2"/>
              <a:buChar char="§"/>
              <a:defRPr sz="2215"/>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14938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7" y="860615"/>
            <a:ext cx="5922279" cy="1272986"/>
          </a:xfrm>
          <a:prstGeom prst="rect">
            <a:avLst/>
          </a:prstGeom>
        </p:spPr>
        <p:txBody>
          <a:bodyPr rtlCol="0">
            <a:normAutofit/>
          </a:bodyPr>
          <a:lstStyle/>
          <a:p>
            <a:pPr rtl="0"/>
            <a:r>
              <a:rPr lang="en-US" sz="4923" noProof="0"/>
              <a:t>Click to edit Master title style</a:t>
            </a:r>
            <a:endParaRPr lang="en-GB" sz="4923" noProof="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vl1pPr>
          </a:lstStyle>
          <a:p>
            <a:pPr rtl="0"/>
            <a:r>
              <a:rPr lang="en-GB" noProof="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1"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4" cy="3774464"/>
          </a:xfrm>
          <a:prstGeom prst="rect">
            <a:avLst/>
          </a:prstGeom>
        </p:spPr>
        <p:txBody>
          <a:bodyPr rtlCol="0">
            <a:normAutofit/>
          </a:bodyPr>
          <a:lstStyle>
            <a:lvl1pPr marL="0" indent="0">
              <a:lnSpc>
                <a:spcPct val="100000"/>
              </a:lnSpc>
              <a:buNone/>
              <a:defRPr sz="2215"/>
            </a:lvl1pPr>
          </a:lstStyle>
          <a:p>
            <a:pPr lvl="0" rtl="0"/>
            <a:r>
              <a:rPr lang="en-US" noProof="0"/>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1"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2"/>
            <a:ext cx="4539727" cy="365125"/>
          </a:xfrm>
          <a:prstGeom prst="rect">
            <a:avLst/>
          </a:prstGeom>
        </p:spPr>
        <p:txBody>
          <a:bodyPr rtlCol="0"/>
          <a:lstStyle>
            <a:lvl1pPr>
              <a:defRPr>
                <a:solidFill>
                  <a:schemeClr val="bg1"/>
                </a:solidFill>
                <a:effectLst/>
              </a:defRPr>
            </a:lvl1pPr>
          </a:lstStyle>
          <a:p>
            <a:pPr rtl="0"/>
            <a:r>
              <a:rPr lang="en-GB" noProof="0"/>
              <a:t>PRESENTATION TITLE</a:t>
            </a:r>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2"/>
            <a:ext cx="2592594" cy="365125"/>
          </a:xfrm>
          <a:prstGeom prst="rect">
            <a:avLst/>
          </a:prstGeom>
        </p:spPr>
        <p:txBody>
          <a:bodyPr rtlCol="0"/>
          <a:lstStyle/>
          <a:p>
            <a:pPr rtl="0"/>
            <a:r>
              <a:rPr lang="en-GB" noProof="0"/>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2"/>
            <a:ext cx="672354" cy="365125"/>
          </a:xfrm>
          <a:prstGeom prst="rect">
            <a:avLst/>
          </a:prstGeom>
        </p:spPr>
        <p:txBody>
          <a:bodyPr rtlCol="0"/>
          <a:lstStyle/>
          <a:p>
            <a:pPr rtl="0"/>
            <a:fld id="{E30AF5A0-43BB-4336-8627-9123B9144D80}" type="slidenum">
              <a:rPr lang="en-GB" noProof="0" smtClean="0"/>
              <a:t>‹#›</a:t>
            </a:fld>
            <a:endParaRPr lang="en-GB" noProof="0"/>
          </a:p>
        </p:txBody>
      </p:sp>
    </p:spTree>
    <p:extLst>
      <p:ext uri="{BB962C8B-B14F-4D97-AF65-F5344CB8AC3E}">
        <p14:creationId xmlns:p14="http://schemas.microsoft.com/office/powerpoint/2010/main" val="313464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ext page 2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45684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39"/>
            </a:lvl1pPr>
          </a:lstStyle>
          <a:p>
            <a:r>
              <a:rPr lang="en-GB" dirty="0"/>
              <a:t>Click to edit Master title style</a:t>
            </a:r>
            <a:endParaRPr lang="en-US" dirty="0"/>
          </a:p>
        </p:txBody>
      </p:sp>
      <p:sp>
        <p:nvSpPr>
          <p:cNvPr id="5" name="Content Placeholder 2"/>
          <p:cNvSpPr>
            <a:spLocks noGrp="1"/>
          </p:cNvSpPr>
          <p:nvPr>
            <p:ph idx="1"/>
          </p:nvPr>
        </p:nvSpPr>
        <p:spPr>
          <a:xfrm>
            <a:off x="609600" y="1629552"/>
            <a:ext cx="10972800" cy="4363278"/>
          </a:xfrm>
        </p:spPr>
        <p:txBody>
          <a:bodyPr/>
          <a:lstStyle>
            <a:lvl1pPr>
              <a:defRPr sz="3446"/>
            </a:lvl1pPr>
          </a:lstStyle>
          <a:p>
            <a:pPr lvl="0"/>
            <a:r>
              <a:rPr lang="en-GB" dirty="0"/>
              <a:t>Click to edit Master text styles</a:t>
            </a:r>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101332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pic>
        <p:nvPicPr>
          <p:cNvPr id="9" name="Picture 8"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865429"/>
          </a:xfrm>
          <a:prstGeom prst="rect">
            <a:avLst/>
          </a:prstGeom>
        </p:spPr>
      </p:pic>
      <p:sp>
        <p:nvSpPr>
          <p:cNvPr id="10" name="Picture Placeholder 3"/>
          <p:cNvSpPr>
            <a:spLocks noGrp="1"/>
          </p:cNvSpPr>
          <p:nvPr>
            <p:ph type="pic" sz="quarter" idx="10"/>
          </p:nvPr>
        </p:nvSpPr>
        <p:spPr>
          <a:xfrm>
            <a:off x="-2117" y="0"/>
            <a:ext cx="12194117" cy="6858000"/>
          </a:xfrm>
          <a:noFill/>
        </p:spPr>
        <p:txBody>
          <a:bodyPr lIns="72000" tIns="72000"/>
          <a:lstStyle/>
          <a:p>
            <a:endParaRPr lang="en-GB" dirty="0"/>
          </a:p>
        </p:txBody>
      </p:sp>
    </p:spTree>
    <p:extLst>
      <p:ext uri="{BB962C8B-B14F-4D97-AF65-F5344CB8AC3E}">
        <p14:creationId xmlns:p14="http://schemas.microsoft.com/office/powerpoint/2010/main" val="2797127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2117" y="1365654"/>
            <a:ext cx="12194117" cy="5505174"/>
          </a:xfrm>
          <a:noFill/>
        </p:spPr>
        <p:txBody>
          <a:bodyPr lIns="72000" tIns="72000"/>
          <a:lstStyle/>
          <a:p>
            <a:endParaRPr lang="en-GB" dirty="0"/>
          </a:p>
        </p:txBody>
      </p:sp>
      <p:sp>
        <p:nvSpPr>
          <p:cNvPr id="4" name="TextBox 3"/>
          <p:cNvSpPr txBox="1"/>
          <p:nvPr userDrawn="1"/>
        </p:nvSpPr>
        <p:spPr>
          <a:xfrm>
            <a:off x="102636" y="1090353"/>
            <a:ext cx="184731" cy="433196"/>
          </a:xfrm>
          <a:prstGeom prst="rect">
            <a:avLst/>
          </a:prstGeom>
          <a:noFill/>
        </p:spPr>
        <p:txBody>
          <a:bodyPr wrap="none" rtlCol="0">
            <a:spAutoFit/>
          </a:bodyPr>
          <a:lstStyle/>
          <a:p>
            <a:endParaRPr lang="en-US" sz="2215" dirty="0"/>
          </a:p>
        </p:txBody>
      </p:sp>
      <p:sp>
        <p:nvSpPr>
          <p:cNvPr id="9" name="Title 1"/>
          <p:cNvSpPr>
            <a:spLocks noGrp="1"/>
          </p:cNvSpPr>
          <p:nvPr>
            <p:ph type="title"/>
          </p:nvPr>
        </p:nvSpPr>
        <p:spPr>
          <a:xfrm>
            <a:off x="609600" y="430696"/>
            <a:ext cx="8678729" cy="922130"/>
          </a:xfrm>
        </p:spPr>
        <p:txBody>
          <a:bodyPr>
            <a:normAutofit/>
          </a:bodyPr>
          <a:lstStyle>
            <a:lvl1pPr>
              <a:defRPr sz="3939"/>
            </a:lvl1pPr>
          </a:lstStyle>
          <a:p>
            <a:r>
              <a:rPr lang="en-GB" dirty="0"/>
              <a:t>Click to edit Master title style</a:t>
            </a:r>
          </a:p>
        </p:txBody>
      </p:sp>
      <p:pic>
        <p:nvPicPr>
          <p:cNvPr id="10" name="Picture 9"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3905342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39"/>
            </a:lvl1pPr>
          </a:lstStyle>
          <a:p>
            <a:r>
              <a:rPr lang="en-GB" dirty="0"/>
              <a:t>Click to edit Master title style</a:t>
            </a:r>
          </a:p>
        </p:txBody>
      </p:sp>
      <p:sp>
        <p:nvSpPr>
          <p:cNvPr id="5" name="Chart Placeholder 4"/>
          <p:cNvSpPr>
            <a:spLocks noGrp="1"/>
          </p:cNvSpPr>
          <p:nvPr>
            <p:ph type="chart" sz="quarter" idx="11" hasCustomPrompt="1"/>
          </p:nvPr>
        </p:nvSpPr>
        <p:spPr>
          <a:xfrm>
            <a:off x="609600" y="1555750"/>
            <a:ext cx="10972800" cy="4476750"/>
          </a:xfrm>
        </p:spPr>
        <p:txBody>
          <a:bodyPr lIns="72000" tIns="72000"/>
          <a:lstStyle>
            <a:lvl1pPr>
              <a:defRPr sz="2215"/>
            </a:lvl1pPr>
          </a:lstStyle>
          <a:p>
            <a:r>
              <a:rPr lang="en-GB" sz="3200" b="0" i="0" dirty="0">
                <a:solidFill>
                  <a:srgbClr val="000000"/>
                </a:solidFill>
                <a:latin typeface="Lucida Grande"/>
                <a:ea typeface="Lucida Grande"/>
                <a:cs typeface="Lucida Grande"/>
              </a:rPr>
              <a:t>Chart/graph</a:t>
            </a:r>
            <a:endParaRPr lang="en-GB" dirty="0"/>
          </a:p>
        </p:txBody>
      </p:sp>
      <p:pic>
        <p:nvPicPr>
          <p:cNvPr id="8" name="Picture 7"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2255618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age bullet &amp; dash">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39"/>
            </a:lvl1pPr>
          </a:lstStyle>
          <a:p>
            <a:r>
              <a:rPr lang="en-GB" dirty="0"/>
              <a:t>Click to edit Master title style</a:t>
            </a:r>
          </a:p>
        </p:txBody>
      </p:sp>
      <p:sp>
        <p:nvSpPr>
          <p:cNvPr id="4" name="Content Placeholder 2"/>
          <p:cNvSpPr>
            <a:spLocks noGrp="1"/>
          </p:cNvSpPr>
          <p:nvPr>
            <p:ph idx="11" hasCustomPrompt="1"/>
          </p:nvPr>
        </p:nvSpPr>
        <p:spPr>
          <a:xfrm>
            <a:off x="617428" y="1557213"/>
            <a:ext cx="10972800" cy="4525963"/>
          </a:xfrm>
        </p:spPr>
        <p:txBody>
          <a:bodyPr/>
          <a:lstStyle>
            <a:lvl1pPr marL="328254" indent="-328254">
              <a:buFont typeface="Arial"/>
              <a:buChar char="•"/>
              <a:defRPr sz="3446">
                <a:latin typeface="Corbel"/>
                <a:cs typeface="Corbel"/>
              </a:defRPr>
            </a:lvl1pPr>
            <a:lvl2pPr marL="753250" indent="-354470" algn="l">
              <a:buClr>
                <a:srgbClr val="FF6600"/>
              </a:buClr>
              <a:buFont typeface="Corbel" panose="020B0503020204020204" pitchFamily="34" charset="0"/>
              <a:buChar char="−"/>
              <a:defRPr sz="2954">
                <a:latin typeface="Corbel"/>
                <a:cs typeface="Corbel"/>
              </a:defRPr>
            </a:lvl2pPr>
            <a:lvl3pPr marL="1001379" indent="-288007">
              <a:buFont typeface="Arial"/>
              <a:buChar char="•"/>
              <a:defRPr sz="2462">
                <a:latin typeface="Corbel"/>
                <a:cs typeface="Corbel"/>
              </a:defRPr>
            </a:lvl3pPr>
          </a:lstStyle>
          <a:p>
            <a:pPr lvl="0"/>
            <a:r>
              <a:rPr lang="en-US" dirty="0"/>
              <a:t>Click to edit Master text styles </a:t>
            </a:r>
          </a:p>
          <a:p>
            <a:pPr lvl="1"/>
            <a:r>
              <a:rPr lang="en-US" dirty="0"/>
              <a:t>Second level</a:t>
            </a:r>
          </a:p>
          <a:p>
            <a:pPr lvl="2"/>
            <a:r>
              <a:rPr lang="en-US" dirty="0"/>
              <a:t>Third level</a:t>
            </a:r>
          </a:p>
        </p:txBody>
      </p:sp>
      <p:pic>
        <p:nvPicPr>
          <p:cNvPr id="6" name="Picture 5"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3454464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39"/>
            </a:lvl1pPr>
          </a:lstStyle>
          <a:p>
            <a:r>
              <a:rPr lang="en-GB"/>
              <a:t>Click to edit Master title style</a:t>
            </a:r>
            <a:endParaRPr lang="en-GB" dirty="0"/>
          </a:p>
        </p:txBody>
      </p:sp>
      <p:sp>
        <p:nvSpPr>
          <p:cNvPr id="4" name="Content Placeholder 2"/>
          <p:cNvSpPr>
            <a:spLocks noGrp="1"/>
          </p:cNvSpPr>
          <p:nvPr>
            <p:ph idx="11"/>
          </p:nvPr>
        </p:nvSpPr>
        <p:spPr>
          <a:xfrm>
            <a:off x="617428" y="1557213"/>
            <a:ext cx="10972800" cy="4525963"/>
          </a:xfrm>
        </p:spPr>
        <p:txBody>
          <a:bodyPr/>
          <a:lstStyle>
            <a:lvl1pPr marL="354470" indent="-398779">
              <a:buFont typeface="+mj-lt"/>
              <a:buAutoNum type="arabicPeriod"/>
              <a:defRPr sz="3446">
                <a:latin typeface="Corbel"/>
                <a:cs typeface="Corbel"/>
              </a:defRPr>
            </a:lvl1pPr>
            <a:lvl2pPr marL="797558" indent="-354470" algn="l">
              <a:buClr>
                <a:srgbClr val="FF6600"/>
              </a:buClr>
              <a:buFont typeface="+mj-lt"/>
              <a:buAutoNum type="romanLcPeriod"/>
              <a:defRPr sz="2954">
                <a:latin typeface="Corbel"/>
                <a:cs typeface="Corbel"/>
              </a:defRPr>
            </a:lvl2pPr>
            <a:lvl3pPr marL="713372" indent="0">
              <a:buFont typeface="Arial"/>
              <a:buNone/>
              <a:defRPr sz="2462">
                <a:latin typeface="Corbel"/>
                <a:cs typeface="Corbel"/>
              </a:defRPr>
            </a:lvl3pPr>
          </a:lstStyle>
          <a:p>
            <a:pPr lvl="0"/>
            <a:r>
              <a:rPr lang="en-US" dirty="0"/>
              <a:t>Click to edit Master text </a:t>
            </a:r>
          </a:p>
          <a:p>
            <a:pPr lvl="1"/>
            <a:r>
              <a:rPr lang="en-US" dirty="0"/>
              <a:t>Second level</a:t>
            </a:r>
          </a:p>
        </p:txBody>
      </p:sp>
      <p:pic>
        <p:nvPicPr>
          <p:cNvPr id="6" name="Picture 5"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1652" y="430698"/>
            <a:ext cx="2450350" cy="922128"/>
          </a:xfrm>
          <a:prstGeom prst="rect">
            <a:avLst/>
          </a:prstGeom>
        </p:spPr>
      </p:pic>
    </p:spTree>
    <p:extLst>
      <p:ext uri="{BB962C8B-B14F-4D97-AF65-F5344CB8AC3E}">
        <p14:creationId xmlns:p14="http://schemas.microsoft.com/office/powerpoint/2010/main" val="3679374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2" y="4466534"/>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ctr"/>
            <a:endParaRPr lang="en-GB" sz="2215" dirty="0"/>
          </a:p>
        </p:txBody>
      </p:sp>
      <p:pic>
        <p:nvPicPr>
          <p:cNvPr id="7" name="Picture 6" descr="RHUL_Master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5098" y="4466536"/>
            <a:ext cx="3185548" cy="1198801"/>
          </a:xfrm>
          <a:prstGeom prst="rect">
            <a:avLst/>
          </a:prstGeom>
        </p:spPr>
      </p:pic>
      <p:pic>
        <p:nvPicPr>
          <p:cNvPr id="8" name="Picture 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4158702"/>
            <a:ext cx="12192000" cy="307832"/>
          </a:xfrm>
          <a:prstGeom prst="rect">
            <a:avLst/>
          </a:prstGeom>
        </p:spPr>
      </p:pic>
      <p:pic>
        <p:nvPicPr>
          <p:cNvPr id="9" name="Picture 8"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b="51132"/>
          <a:stretch/>
        </p:blipFill>
        <p:spPr>
          <a:xfrm>
            <a:off x="1" y="5670454"/>
            <a:ext cx="12192000" cy="307832"/>
          </a:xfrm>
          <a:prstGeom prst="rect">
            <a:avLst/>
          </a:prstGeom>
        </p:spPr>
      </p:pic>
    </p:spTree>
    <p:extLst>
      <p:ext uri="{BB962C8B-B14F-4D97-AF65-F5344CB8AC3E}">
        <p14:creationId xmlns:p14="http://schemas.microsoft.com/office/powerpoint/2010/main" val="669866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47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320423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100" y="904730"/>
            <a:ext cx="4152900" cy="1652590"/>
          </a:xfrm>
          <a:prstGeom prst="rect">
            <a:avLst/>
          </a:prstGeom>
        </p:spPr>
        <p:txBody>
          <a:bodyPr rtlCol="0">
            <a:normAutofit/>
          </a:bodyPr>
          <a:lstStyle/>
          <a:p>
            <a:pPr rtl="0"/>
            <a:r>
              <a:rPr lang="en-US" noProof="0"/>
              <a:t>Click to edit Master title style</a:t>
            </a:r>
            <a:endParaRPr lang="en-GB" noProof="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6" y="952368"/>
            <a:ext cx="6257926" cy="1773893"/>
          </a:xfrm>
          <a:prstGeom prst="rect">
            <a:avLst/>
          </a:prstGeom>
        </p:spPr>
        <p:txBody>
          <a:bodyPr rtlCol="0">
            <a:normAutofit/>
          </a:bodyPr>
          <a:lstStyle>
            <a:lvl1pPr marL="0" indent="0">
              <a:lnSpc>
                <a:spcPct val="100000"/>
              </a:lnSpc>
              <a:buNone/>
              <a:defRPr sz="2215"/>
            </a:lvl1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2"/>
            <a:ext cx="5133990" cy="2737531"/>
          </a:xfrm>
          <a:prstGeom prst="rect">
            <a:avLst/>
          </a:prstGeom>
        </p:spPr>
        <p:txBody>
          <a:bodyPr rtlCol="0"/>
          <a:lstStyle>
            <a:lvl1pPr marL="0" indent="0" algn="ctr">
              <a:buNone/>
              <a:defRPr/>
            </a:lvl1pPr>
          </a:lstStyle>
          <a:p>
            <a:pPr rtl="0"/>
            <a:r>
              <a:rPr lang="en-GB" noProof="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2" y="3048002"/>
            <a:ext cx="5182278" cy="2737531"/>
          </a:xfrm>
          <a:prstGeom prst="rect">
            <a:avLst/>
          </a:prstGeom>
        </p:spPr>
        <p:txBody>
          <a:bodyPr rtlCol="0"/>
          <a:lstStyle>
            <a:lvl1pPr marL="0" indent="0" algn="ctr">
              <a:buNone/>
              <a:defRPr/>
            </a:lvl1pPr>
          </a:lstStyle>
          <a:p>
            <a:pPr rtl="0"/>
            <a:r>
              <a:rPr lang="en-GB" noProof="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2"/>
            <a:ext cx="4539727" cy="365125"/>
          </a:xfrm>
          <a:prstGeom prst="rect">
            <a:avLst/>
          </a:prstGeom>
        </p:spPr>
        <p:txBody>
          <a:bodyPr rtlCol="0"/>
          <a:lstStyle>
            <a:lvl1pPr>
              <a:defRPr/>
            </a:lvl1pPr>
          </a:lstStyle>
          <a:p>
            <a:pPr rtl="0"/>
            <a:r>
              <a:rPr lang="en-GB" noProof="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2"/>
            <a:ext cx="2592594" cy="365125"/>
          </a:xfrm>
          <a:prstGeom prst="rect">
            <a:avLst/>
          </a:prstGeom>
        </p:spPr>
        <p:txBody>
          <a:bodyPr rtlCol="0"/>
          <a:lstStyle/>
          <a:p>
            <a:pPr rtl="0"/>
            <a:r>
              <a:rPr lang="en-GB" noProof="0"/>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2"/>
            <a:ext cx="672354" cy="365125"/>
          </a:xfrm>
          <a:prstGeom prst="rect">
            <a:avLst/>
          </a:prstGeom>
        </p:spPr>
        <p:txBody>
          <a:bodyPr rtlCol="0"/>
          <a:lstStyle/>
          <a:p>
            <a:pPr rtl="0"/>
            <a:fld id="{A53D7EE4-1EDB-42FD-B6B7-A82C9F31F0F4}" type="slidenum">
              <a:rPr lang="en-GB" noProof="0" smtClean="0"/>
              <a:t>‹#›</a:t>
            </a:fld>
            <a:endParaRPr lang="en-GB" noProof="0"/>
          </a:p>
        </p:txBody>
      </p:sp>
    </p:spTree>
    <p:extLst>
      <p:ext uri="{BB962C8B-B14F-4D97-AF65-F5344CB8AC3E}">
        <p14:creationId xmlns:p14="http://schemas.microsoft.com/office/powerpoint/2010/main" val="1251209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116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2260225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3293950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2319529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GB"/>
          </a:p>
        </p:txBody>
      </p:sp>
      <p:sp>
        <p:nvSpPr>
          <p:cNvPr id="9" name="Slide Number Placeholder 8"/>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918432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445371A2-2CB7-4A76-8D8F-F3E6DCB6F498}" type="datetimeFigureOut">
              <a:rPr lang="en-GB" smtClean="0"/>
              <a:pPr>
                <a:defRPr/>
              </a:pPr>
              <a:t>19/06/2024</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GB">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BC1C0712-079F-4638-87D4-8F30C45974A2}" type="slidenum">
              <a:rPr lang="en-GB" smtClean="0">
                <a:solidFill>
                  <a:srgbClr val="455F51"/>
                </a:solidFill>
              </a:rPr>
              <a:pPr>
                <a:defRPr/>
              </a:pPr>
              <a:t>‹#›</a:t>
            </a:fld>
            <a:endParaRPr lang="en-GB">
              <a:solidFill>
                <a:srgbClr val="455F51"/>
              </a:solidFill>
            </a:endParaRPr>
          </a:p>
        </p:txBody>
      </p:sp>
    </p:spTree>
    <p:extLst>
      <p:ext uri="{BB962C8B-B14F-4D97-AF65-F5344CB8AC3E}">
        <p14:creationId xmlns:p14="http://schemas.microsoft.com/office/powerpoint/2010/main" val="76426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3300970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449764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5371A2-2CB7-4A76-8D8F-F3E6DCB6F498}" type="datetimeFigureOut">
              <a:rPr lang="en-GB" smtClean="0"/>
              <a:pPr>
                <a:defRPr/>
              </a:pPr>
              <a:t>19/06/2024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C1C0712-079F-4638-87D4-8F30C45974A2}" type="slidenum">
              <a:rPr lang="en-GB" smtClean="0"/>
              <a:pPr>
                <a:defRPr/>
              </a:pPr>
              <a:t>‹#›</a:t>
            </a:fld>
            <a:endParaRPr lang="en-GB"/>
          </a:p>
        </p:txBody>
      </p:sp>
    </p:spTree>
    <p:extLst>
      <p:ext uri="{BB962C8B-B14F-4D97-AF65-F5344CB8AC3E}">
        <p14:creationId xmlns:p14="http://schemas.microsoft.com/office/powerpoint/2010/main" val="204940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4" y="871760"/>
            <a:ext cx="5227170" cy="3871143"/>
          </a:xfrm>
          <a:prstGeom prst="rect">
            <a:avLst/>
          </a:prstGeom>
        </p:spPr>
        <p:txBody>
          <a:bodyPr rtlCol="0"/>
          <a:lstStyle/>
          <a:p>
            <a:pPr rtl="0"/>
            <a:r>
              <a:rPr lang="en-US" noProof="0"/>
              <a:t>Click to edit Master title style</a:t>
            </a:r>
            <a:endParaRPr lang="en-GB" noProof="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6" y="4785545"/>
            <a:ext cx="4857857" cy="1005657"/>
          </a:xfrm>
          <a:prstGeom prst="rect">
            <a:avLst/>
          </a:prstGeom>
        </p:spPr>
        <p:txBody>
          <a:bodyPr rtlCol="0"/>
          <a:lstStyle>
            <a:lvl1pPr marL="0" indent="0">
              <a:buNone/>
              <a:defRPr sz="2215"/>
            </a:lvl1pPr>
          </a:lstStyle>
          <a:p>
            <a:pPr rtl="0"/>
            <a:r>
              <a:rPr lang="en-US" noProof="0"/>
              <a:t>Click to edit Master subtitle style</a:t>
            </a:r>
            <a:endParaRPr lang="en-GB" noProof="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1" y="0"/>
            <a:ext cx="5676900" cy="6858000"/>
          </a:xfrm>
          <a:prstGeom prst="rect">
            <a:avLst/>
          </a:prstGeom>
        </p:spPr>
        <p:txBody>
          <a:bodyPr rtlCol="0"/>
          <a:lstStyle>
            <a:lvl1pPr marL="0" indent="0" algn="ctr">
              <a:buNone/>
              <a:defRPr/>
            </a:lvl1pPr>
          </a:lstStyle>
          <a:p>
            <a:pPr rtl="0"/>
            <a:r>
              <a:rPr lang="en-GB" noProof="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6" y="888999"/>
            <a:ext cx="10798176" cy="1051914"/>
          </a:xfrm>
          <a:prstGeom prst="rect">
            <a:avLst/>
          </a:prstGeom>
        </p:spPr>
        <p:txBody>
          <a:bodyPr rtlCol="0"/>
          <a:lstStyle>
            <a:lvl1pPr algn="r">
              <a:defRPr/>
            </a:lvl1pPr>
          </a:lstStyle>
          <a:p>
            <a:pPr rtl="0"/>
            <a:r>
              <a:rPr lang="en-GB" noProof="0"/>
              <a:t>ClICK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7"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9" y="1995488"/>
            <a:ext cx="9521825" cy="4051300"/>
          </a:xfrm>
          <a:prstGeom prst="rect">
            <a:avLst/>
          </a:prstGeom>
        </p:spPr>
        <p:txBody>
          <a:bodyPr rtlCol="0"/>
          <a:lstStyle>
            <a:lvl1pPr marL="0" indent="0">
              <a:buNone/>
              <a:defRPr/>
            </a:lvl1pPr>
            <a:lvl2pPr marL="562722" indent="0">
              <a:buNone/>
              <a:defRPr/>
            </a:lvl2pPr>
            <a:lvl3pPr marL="1125444" indent="0">
              <a:buNone/>
              <a:defRPr/>
            </a:lvl3pPr>
            <a:lvl4pPr marL="1688165" indent="0">
              <a:buNone/>
              <a:defRPr/>
            </a:lvl4pPr>
            <a:lvl5pPr marL="2250887" indent="0">
              <a:buNone/>
              <a:defRPr/>
            </a:lvl5pPr>
          </a:lstStyle>
          <a:p>
            <a:pPr lvl="0" rtl="0"/>
            <a:r>
              <a:rPr lang="en-GB" noProof="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2"/>
            <a:ext cx="672354" cy="365125"/>
          </a:xfrm>
        </p:spPr>
        <p:txBody>
          <a:bodyPr rtlCol="0"/>
          <a:lstStyle/>
          <a:p>
            <a:pPr rtl="0"/>
            <a:fld id="{0303F77D-1BEF-481A-B8C1-15974ED46EB7}" type="slidenum">
              <a:rPr lang="en-GB" noProof="0" smtClean="0"/>
              <a:t>‹#›</a:t>
            </a:fld>
            <a:endParaRPr lang="en-GB" noProof="0"/>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6" y="888999"/>
            <a:ext cx="10798176" cy="1051914"/>
          </a:xfrm>
          <a:prstGeom prst="rect">
            <a:avLst/>
          </a:prstGeom>
        </p:spPr>
        <p:txBody>
          <a:bodyPr rtlCol="0"/>
          <a:lstStyle>
            <a:lvl1pPr algn="r">
              <a:defRPr/>
            </a:lvl1pPr>
          </a:lstStyle>
          <a:p>
            <a:pPr rtl="0"/>
            <a:r>
              <a:rPr lang="en-GB" noProof="0"/>
              <a:t>ClICK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7"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7" y="2386654"/>
            <a:ext cx="8663074" cy="3310890"/>
          </a:xfrm>
          <a:prstGeom prst="rect">
            <a:avLst/>
          </a:prstGeom>
        </p:spPr>
        <p:txBody>
          <a:bodyPr rtlCol="0"/>
          <a:lstStyle>
            <a:lvl1pPr marL="0" indent="0">
              <a:buNone/>
              <a:defRPr/>
            </a:lvl1pPr>
            <a:lvl2pPr marL="562722" indent="0">
              <a:buNone/>
              <a:defRPr/>
            </a:lvl2pPr>
            <a:lvl3pPr marL="1125444" indent="0">
              <a:buNone/>
              <a:defRPr/>
            </a:lvl3pPr>
            <a:lvl4pPr marL="1688165" indent="0">
              <a:buNone/>
              <a:defRPr/>
            </a:lvl4pPr>
            <a:lvl5pPr marL="2250887" indent="0">
              <a:buNone/>
              <a:defRPr/>
            </a:lvl5pPr>
          </a:lstStyle>
          <a:p>
            <a:pPr lvl="0" rtl="0"/>
            <a:r>
              <a:rPr lang="en-GB" noProof="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2"/>
            <a:ext cx="672354" cy="365125"/>
          </a:xfrm>
        </p:spPr>
        <p:txBody>
          <a:bodyPr rtlCol="0"/>
          <a:lstStyle/>
          <a:p>
            <a:pPr rtl="0"/>
            <a:fld id="{0303F77D-1BEF-481A-B8C1-15974ED46EB7}" type="slidenum">
              <a:rPr lang="en-GB" noProof="0" smtClean="0"/>
              <a:t>‹#›</a:t>
            </a:fld>
            <a:endParaRPr lang="en-GB" noProof="0"/>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rtlCol="0">
            <a:noAutofit/>
          </a:bodyPr>
          <a:lstStyle>
            <a:lvl1pPr marL="0" indent="0" algn="ctr">
              <a:buNone/>
              <a:defRPr/>
            </a:lvl1pPr>
          </a:lstStyle>
          <a:p>
            <a:pPr rtl="0"/>
            <a:r>
              <a:rPr lang="en-GB" noProof="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7" y="1837677"/>
            <a:ext cx="4930901" cy="2334828"/>
          </a:xfrm>
          <a:prstGeom prst="rect">
            <a:avLst/>
          </a:prstGeom>
        </p:spPr>
        <p:txBody>
          <a:bodyPr rtlCol="0"/>
          <a:lstStyle>
            <a:lvl1pPr algn="r">
              <a:defRPr cap="none">
                <a:solidFill>
                  <a:schemeClr val="bg1"/>
                </a:solidFill>
                <a:effectLst>
                  <a:outerShdw blurRad="38100" dist="38100" dir="2700000" algn="tl">
                    <a:srgbClr val="000000">
                      <a:alpha val="43137"/>
                    </a:srgbClr>
                  </a:outerShdw>
                </a:effectLst>
              </a:defRPr>
            </a:lvl1pPr>
          </a:lstStyle>
          <a:p>
            <a:pPr rtl="0"/>
            <a:r>
              <a:rPr lang="en-GB" noProof="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3" y="4408305"/>
            <a:ext cx="5175797" cy="909420"/>
          </a:xfrm>
          <a:prstGeom prst="rect">
            <a:avLst/>
          </a:prstGeom>
        </p:spPr>
        <p:txBody>
          <a:bodyPr rtlCol="0" anchor="t">
            <a:normAutofit/>
          </a:bodyPr>
          <a:lstStyle>
            <a:lvl1pPr marL="0" indent="0" algn="r">
              <a:buNone/>
              <a:defRPr sz="3446">
                <a:solidFill>
                  <a:schemeClr val="bg1"/>
                </a:solidFill>
                <a:effectLst>
                  <a:outerShdw blurRad="38100" dist="38100" dir="2700000" algn="tl">
                    <a:srgbClr val="000000">
                      <a:alpha val="43137"/>
                    </a:srgbClr>
                  </a:outerShdw>
                </a:effectLst>
              </a:defRPr>
            </a:lvl1pPr>
          </a:lstStyle>
          <a:p>
            <a:pPr rtl="0"/>
            <a:r>
              <a:rPr lang="en-GB" sz="2215" noProof="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2"/>
            <a:ext cx="4539727"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PRESENTATION TITLE</a:t>
            </a:r>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2"/>
            <a:ext cx="259259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2"/>
            <a:ext cx="67235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A2AE2B76-F97F-4BE2-8670-72276A5F21A5}" type="slidenum">
              <a:rPr lang="en-GB" noProof="0" smtClean="0"/>
              <a:pPr/>
              <a:t>‹#›</a:t>
            </a:fld>
            <a:endParaRPr lang="en-GB" noProof="0"/>
          </a:p>
        </p:txBody>
      </p: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6" y="888999"/>
            <a:ext cx="10798176" cy="1051914"/>
          </a:xfrm>
          <a:prstGeom prst="rect">
            <a:avLst/>
          </a:prstGeom>
        </p:spPr>
        <p:txBody>
          <a:bodyPr rtlCol="0"/>
          <a:lstStyle/>
          <a:p>
            <a:pPr rtl="0"/>
            <a:r>
              <a:rPr lang="en-US" noProof="0"/>
              <a:t>Click to edit Master title style</a:t>
            </a:r>
            <a:endParaRPr lang="en-GB" noProof="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70" y="1789993"/>
            <a:ext cx="11407487" cy="4351338"/>
          </a:xfrm>
          <a:prstGeom prst="rect">
            <a:avLst/>
          </a:prstGeom>
        </p:spPr>
        <p:txBody>
          <a:bodyPr rtlCol="0"/>
          <a:lstStyle>
            <a:lvl1pPr marL="0" indent="0">
              <a:buNone/>
              <a:defRPr/>
            </a:lvl1pPr>
            <a:lvl2pPr marL="562722" indent="0">
              <a:buNone/>
              <a:defRPr/>
            </a:lvl2pPr>
            <a:lvl3pPr marL="1125444" indent="0">
              <a:buNone/>
              <a:defRPr/>
            </a:lvl3pPr>
            <a:lvl4pPr marL="1688165" indent="0">
              <a:buNone/>
              <a:defRPr/>
            </a:lvl4pPr>
            <a:lvl5pPr marL="2250887" indent="0">
              <a:buNone/>
              <a:defRPr/>
            </a:lvl5pPr>
          </a:lstStyle>
          <a:p>
            <a:pPr lvl="0" rtl="0"/>
            <a:r>
              <a:rPr lang="en-GB" noProof="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2"/>
            <a:ext cx="672354" cy="365125"/>
          </a:xfrm>
        </p:spPr>
        <p:txBody>
          <a:bodyPr rtlCol="0"/>
          <a:lstStyle/>
          <a:p>
            <a:pPr rtl="0"/>
            <a:fld id="{0303F77D-1BEF-481A-B8C1-15974ED46EB7}" type="slidenum">
              <a:rPr lang="en-GB" noProof="0" smtClean="0"/>
              <a:t>‹#›</a:t>
            </a:fld>
            <a:endParaRPr lang="en-GB" noProof="0"/>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6" y="888999"/>
            <a:ext cx="10798176" cy="1051914"/>
          </a:xfrm>
          <a:prstGeom prst="rect">
            <a:avLst/>
          </a:prstGeom>
        </p:spPr>
        <p:txBody>
          <a:bodyPr rtlCol="0"/>
          <a:lstStyle/>
          <a:p>
            <a:pPr rtl="0"/>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rtlCol="0"/>
          <a:lstStyle>
            <a:lvl1pPr marL="0" indent="0">
              <a:buNone/>
              <a:defRPr/>
            </a:lvl1pPr>
            <a:lvl2pPr marL="562722" indent="0">
              <a:buNone/>
              <a:defRPr/>
            </a:lvl2pPr>
            <a:lvl3pPr marL="1125444" indent="0">
              <a:buNone/>
              <a:defRPr/>
            </a:lvl3pPr>
            <a:lvl4pPr marL="1688165" indent="0">
              <a:buNone/>
              <a:defRPr/>
            </a:lvl4pPr>
            <a:lvl5pPr marL="2250887" indent="0">
              <a:buNone/>
              <a:defRPr/>
            </a:lvl5pPr>
          </a:lstStyle>
          <a:p>
            <a:pPr lvl="0" rtl="0"/>
            <a:r>
              <a:rPr lang="en-GB" noProof="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2"/>
            <a:ext cx="4539727" cy="365125"/>
          </a:xfrm>
        </p:spPr>
        <p:txBody>
          <a:bodyPr rtlCol="0"/>
          <a:lstStyle>
            <a:lvl1pPr>
              <a:defRPr/>
            </a:lvl1pPr>
          </a:lstStyle>
          <a:p>
            <a:pPr rtl="0"/>
            <a:r>
              <a:rPr lang="en-GB" noProof="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2"/>
            <a:ext cx="2592594" cy="365125"/>
          </a:xfrm>
        </p:spPr>
        <p:txBody>
          <a:bodyPr rtlCol="0"/>
          <a:lstStyle/>
          <a:p>
            <a:pPr rtl="0"/>
            <a:r>
              <a:rPr lang="en-GB" noProof="0"/>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2"/>
            <a:ext cx="672354" cy="365125"/>
          </a:xfrm>
        </p:spPr>
        <p:txBody>
          <a:bodyPr rtlCol="0"/>
          <a:lstStyle/>
          <a:p>
            <a:pPr rtl="0"/>
            <a:fld id="{0303F77D-1BEF-481A-B8C1-15974ED46EB7}" type="slidenum">
              <a:rPr lang="en-GB" noProof="0" smtClean="0"/>
              <a:t>‹#›</a:t>
            </a:fld>
            <a:endParaRPr lang="en-GB" noProof="0"/>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2"/>
            <a:ext cx="2592594" cy="365125"/>
          </a:xfrm>
          <a:prstGeom prst="rect">
            <a:avLst/>
          </a:prstGeom>
        </p:spPr>
        <p:txBody>
          <a:bodyPr vert="horz" lIns="91440" tIns="45720" rIns="91440" bIns="45720" rtlCol="0" anchor="ctr"/>
          <a:lstStyle>
            <a:lvl1pPr algn="r">
              <a:defRPr sz="1292">
                <a:solidFill>
                  <a:schemeClr val="tx1"/>
                </a:solidFill>
                <a:latin typeface="+mj-lt"/>
              </a:defRPr>
            </a:lvl1pPr>
          </a:lstStyle>
          <a:p>
            <a:pPr rtl="0"/>
            <a:r>
              <a:rPr lang="en-GB" noProof="0"/>
              <a:t>2/11/20XX</a:t>
            </a:r>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2"/>
            <a:ext cx="4539727" cy="365125"/>
          </a:xfrm>
          <a:prstGeom prst="rect">
            <a:avLst/>
          </a:prstGeom>
        </p:spPr>
        <p:txBody>
          <a:bodyPr vert="horz" lIns="91440" tIns="45720" rIns="91440" bIns="45720" rtlCol="0" anchor="ctr"/>
          <a:lstStyle>
            <a:lvl1pPr algn="l">
              <a:defRPr sz="1292">
                <a:solidFill>
                  <a:schemeClr val="tx1"/>
                </a:solidFill>
                <a:latin typeface="+mj-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2"/>
            <a:ext cx="672354" cy="365125"/>
          </a:xfrm>
          <a:prstGeom prst="rect">
            <a:avLst/>
          </a:prstGeom>
        </p:spPr>
        <p:txBody>
          <a:bodyPr vert="horz" lIns="91440" tIns="45720" rIns="91440" bIns="45720" rtlCol="0" anchor="ctr"/>
          <a:lstStyle>
            <a:lvl1pPr algn="r">
              <a:defRPr sz="2215">
                <a:solidFill>
                  <a:schemeClr val="tx1"/>
                </a:solidFill>
              </a:defRPr>
            </a:lvl1pPr>
          </a:lstStyle>
          <a:p>
            <a:pPr rtl="0"/>
            <a:fld id="{C3DB2ADC-AF19-4574-8C10-79B5B04FCA27}" type="slidenum">
              <a:rPr lang="en-GB" noProof="0" smtClean="0"/>
              <a:pPr/>
              <a:t>‹#›</a:t>
            </a:fld>
            <a:endParaRPr lang="en-GB" noProof="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1125444" rtl="0" eaLnBrk="1" latinLnBrk="0" hangingPunct="1">
        <a:lnSpc>
          <a:spcPct val="100000"/>
        </a:lnSpc>
        <a:spcBef>
          <a:spcPct val="0"/>
        </a:spcBef>
        <a:buNone/>
        <a:defRPr sz="4923" kern="1200" cap="all" spc="37" baseline="0">
          <a:solidFill>
            <a:schemeClr val="tx1"/>
          </a:solidFill>
          <a:latin typeface="+mj-lt"/>
          <a:ea typeface="+mj-ea"/>
          <a:cs typeface="+mj-cs"/>
        </a:defRPr>
      </a:lvl1pPr>
    </p:titleStyle>
    <p:bodyStyle>
      <a:lvl1pPr marL="281361" indent="-281361" algn="l" defTabSz="1125444" rtl="0" eaLnBrk="1" latinLnBrk="0" hangingPunct="1">
        <a:lnSpc>
          <a:spcPct val="120000"/>
        </a:lnSpc>
        <a:spcBef>
          <a:spcPts val="1231"/>
        </a:spcBef>
        <a:buFont typeface="Arial" panose="020B0604020202020204" pitchFamily="34" charset="0"/>
        <a:buChar char="•"/>
        <a:defRPr sz="2462" kern="1200">
          <a:solidFill>
            <a:schemeClr val="tx1"/>
          </a:solidFill>
          <a:latin typeface="+mn-lt"/>
          <a:ea typeface="+mn-ea"/>
          <a:cs typeface="+mn-cs"/>
        </a:defRPr>
      </a:lvl1pPr>
      <a:lvl2pPr marL="844083" indent="-281361" algn="l" defTabSz="1125444" rtl="0" eaLnBrk="1" latinLnBrk="0" hangingPunct="1">
        <a:lnSpc>
          <a:spcPct val="120000"/>
        </a:lnSpc>
        <a:spcBef>
          <a:spcPts val="615"/>
        </a:spcBef>
        <a:buFont typeface="Arial" panose="020B0604020202020204" pitchFamily="34" charset="0"/>
        <a:buChar char="•"/>
        <a:defRPr sz="2215" kern="1200">
          <a:solidFill>
            <a:schemeClr val="tx1"/>
          </a:solidFill>
          <a:latin typeface="+mn-lt"/>
          <a:ea typeface="+mn-ea"/>
          <a:cs typeface="+mn-cs"/>
        </a:defRPr>
      </a:lvl2pPr>
      <a:lvl3pPr marL="1406804" indent="-281361" algn="l" defTabSz="1125444" rtl="0" eaLnBrk="1" latinLnBrk="0" hangingPunct="1">
        <a:lnSpc>
          <a:spcPct val="120000"/>
        </a:lnSpc>
        <a:spcBef>
          <a:spcPts val="615"/>
        </a:spcBef>
        <a:buFont typeface="Arial" panose="020B0604020202020204" pitchFamily="34" charset="0"/>
        <a:buChar char="•"/>
        <a:defRPr sz="1969" kern="1200">
          <a:solidFill>
            <a:schemeClr val="tx1"/>
          </a:solidFill>
          <a:latin typeface="+mn-lt"/>
          <a:ea typeface="+mn-ea"/>
          <a:cs typeface="+mn-cs"/>
        </a:defRPr>
      </a:lvl3pPr>
      <a:lvl4pPr marL="1969526" indent="-281361" algn="l" defTabSz="1125444" rtl="0" eaLnBrk="1" latinLnBrk="0" hangingPunct="1">
        <a:lnSpc>
          <a:spcPct val="120000"/>
        </a:lnSpc>
        <a:spcBef>
          <a:spcPts val="615"/>
        </a:spcBef>
        <a:buFont typeface="Arial" panose="020B0604020202020204" pitchFamily="34" charset="0"/>
        <a:buChar char="•"/>
        <a:defRPr sz="1723" kern="1200">
          <a:solidFill>
            <a:schemeClr val="tx1"/>
          </a:solidFill>
          <a:latin typeface="+mn-lt"/>
          <a:ea typeface="+mn-ea"/>
          <a:cs typeface="+mn-cs"/>
        </a:defRPr>
      </a:lvl4pPr>
      <a:lvl5pPr marL="2532248" indent="-281361" algn="l" defTabSz="1125444" rtl="0" eaLnBrk="1" latinLnBrk="0" hangingPunct="1">
        <a:lnSpc>
          <a:spcPct val="120000"/>
        </a:lnSpc>
        <a:spcBef>
          <a:spcPts val="615"/>
        </a:spcBef>
        <a:buFont typeface="Arial" panose="020B0604020202020204" pitchFamily="34" charset="0"/>
        <a:buChar char="•"/>
        <a:defRPr sz="1723" kern="1200">
          <a:solidFill>
            <a:schemeClr val="tx1"/>
          </a:solidFill>
          <a:latin typeface="+mn-lt"/>
          <a:ea typeface="+mn-ea"/>
          <a:cs typeface="+mn-cs"/>
        </a:defRPr>
      </a:lvl5pPr>
      <a:lvl6pPr marL="3094970"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6pPr>
      <a:lvl7pPr marL="3657691"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7pPr>
      <a:lvl8pPr marL="4220413"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8pPr>
      <a:lvl9pPr marL="4783135" indent="-281361" algn="l" defTabSz="1125444"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912" userDrawn="1">
          <p15:clr>
            <a:srgbClr val="F26B43"/>
          </p15:clr>
        </p15:guide>
        <p15:guide id="5" pos="7177" userDrawn="1">
          <p15:clr>
            <a:srgbClr val="F26B43"/>
          </p15:clr>
        </p15:guide>
        <p15:guide id="6" pos="505" userDrawn="1">
          <p15:clr>
            <a:srgbClr val="F26B43"/>
          </p15:clr>
        </p15:guide>
        <p15:guide id="7"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Rectangle 7"/>
          <p:cNvSpPr/>
          <p:nvPr/>
        </p:nvSpPr>
        <p:spPr>
          <a:xfrm>
            <a:off x="0" y="430696"/>
            <a:ext cx="12192000" cy="922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15">
              <a:solidFill>
                <a:srgbClr val="7E99A9"/>
              </a:solidFill>
            </a:endParaRPr>
          </a:p>
        </p:txBody>
      </p:sp>
      <p:sp>
        <p:nvSpPr>
          <p:cNvPr id="2" name="Title Placeholder 1"/>
          <p:cNvSpPr>
            <a:spLocks noGrp="1"/>
          </p:cNvSpPr>
          <p:nvPr>
            <p:ph type="title"/>
          </p:nvPr>
        </p:nvSpPr>
        <p:spPr>
          <a:xfrm>
            <a:off x="609600" y="430696"/>
            <a:ext cx="10972800" cy="922130"/>
          </a:xfrm>
          <a:prstGeom prst="rect">
            <a:avLst/>
          </a:prstGeom>
        </p:spPr>
        <p:txBody>
          <a:bodyPr vert="horz" lIns="0" tIns="0" rIns="0" bIns="0" rtlCol="0" anchor="ctr">
            <a:normAutofit/>
          </a:bodyPr>
          <a:lstStyle/>
          <a:p>
            <a:r>
              <a:rPr lang="en-GB" dirty="0"/>
              <a:t>Click to edit Master title style</a:t>
            </a:r>
          </a:p>
        </p:txBody>
      </p:sp>
      <p:sp>
        <p:nvSpPr>
          <p:cNvPr id="3" name="Text Placeholder 2"/>
          <p:cNvSpPr>
            <a:spLocks noGrp="1"/>
          </p:cNvSpPr>
          <p:nvPr>
            <p:ph type="body" idx="1"/>
          </p:nvPr>
        </p:nvSpPr>
        <p:spPr>
          <a:xfrm>
            <a:off x="609600" y="1600201"/>
            <a:ext cx="10972800" cy="44792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579218" y="6513014"/>
            <a:ext cx="430783" cy="338070"/>
          </a:xfrm>
          <a:prstGeom prst="rect">
            <a:avLst/>
          </a:prstGeom>
          <a:solidFill>
            <a:schemeClr val="accent1"/>
          </a:solidFill>
        </p:spPr>
        <p:txBody>
          <a:bodyPr vert="horz" lIns="0" tIns="0" rIns="0" bIns="0" rtlCol="0" anchor="ctr" anchorCtr="0"/>
          <a:lstStyle>
            <a:lvl1pPr algn="ctr">
              <a:defRPr sz="1231" normalizeH="1">
                <a:solidFill>
                  <a:schemeClr val="bg1"/>
                </a:solidFill>
              </a:defRPr>
            </a:lvl1p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38077920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defTabSz="562722" rtl="0" eaLnBrk="1" latinLnBrk="0" hangingPunct="1">
        <a:spcBef>
          <a:spcPct val="0"/>
        </a:spcBef>
        <a:buNone/>
        <a:defRPr sz="3939" kern="1200">
          <a:solidFill>
            <a:srgbClr val="FFFFFF"/>
          </a:solidFill>
          <a:latin typeface="+mj-lt"/>
          <a:ea typeface="+mj-ea"/>
          <a:cs typeface="+mj-cs"/>
        </a:defRPr>
      </a:lvl1pPr>
    </p:titleStyle>
    <p:bodyStyle>
      <a:lvl1pPr marL="0" indent="0" algn="l" defTabSz="562722" rtl="0" eaLnBrk="1" latinLnBrk="0" hangingPunct="1">
        <a:lnSpc>
          <a:spcPct val="100000"/>
        </a:lnSpc>
        <a:spcBef>
          <a:spcPts val="1477"/>
        </a:spcBef>
        <a:buFont typeface="Arial"/>
        <a:buNone/>
        <a:defRPr sz="3446" kern="1200">
          <a:solidFill>
            <a:srgbClr val="D75020"/>
          </a:solidFill>
          <a:latin typeface="+mn-lt"/>
          <a:ea typeface="+mn-ea"/>
          <a:cs typeface="+mn-cs"/>
        </a:defRPr>
      </a:lvl1pPr>
      <a:lvl2pPr marL="0" indent="0" algn="l" defTabSz="562722" rtl="0" eaLnBrk="1" latinLnBrk="0" hangingPunct="1">
        <a:spcBef>
          <a:spcPts val="1477"/>
        </a:spcBef>
        <a:buFont typeface="Arial"/>
        <a:buNone/>
        <a:defRPr sz="2954" kern="1200">
          <a:solidFill>
            <a:schemeClr val="tx1"/>
          </a:solidFill>
          <a:latin typeface="+mn-lt"/>
          <a:ea typeface="+mn-ea"/>
          <a:cs typeface="+mn-cs"/>
        </a:defRPr>
      </a:lvl2pPr>
      <a:lvl3pPr marL="1955" indent="0" algn="l" defTabSz="562722" rtl="0" eaLnBrk="1" latinLnBrk="0" hangingPunct="1">
        <a:spcBef>
          <a:spcPts val="1477"/>
        </a:spcBef>
        <a:buFont typeface="Arial"/>
        <a:buNone/>
        <a:defRPr sz="2462" kern="1200">
          <a:solidFill>
            <a:schemeClr val="tx1"/>
          </a:solidFill>
          <a:latin typeface="+mn-lt"/>
          <a:ea typeface="+mn-ea"/>
          <a:cs typeface="+mn-cs"/>
        </a:defRPr>
      </a:lvl3pPr>
      <a:lvl4pPr marL="1955" indent="0" algn="l" defTabSz="562722" rtl="0" eaLnBrk="1" latinLnBrk="0" hangingPunct="1">
        <a:spcBef>
          <a:spcPts val="1477"/>
        </a:spcBef>
        <a:buFont typeface="Arial"/>
        <a:buNone/>
        <a:defRPr sz="2215" kern="1200">
          <a:solidFill>
            <a:schemeClr val="tx1"/>
          </a:solidFill>
          <a:latin typeface="+mn-lt"/>
          <a:ea typeface="+mn-ea"/>
          <a:cs typeface="+mn-cs"/>
        </a:defRPr>
      </a:lvl4pPr>
      <a:lvl5pPr marL="1955" indent="0" algn="l" defTabSz="562722" rtl="0" eaLnBrk="1" latinLnBrk="0" hangingPunct="1">
        <a:spcBef>
          <a:spcPts val="1477"/>
        </a:spcBef>
        <a:buFont typeface="Arial"/>
        <a:buNone/>
        <a:defRPr sz="2215" kern="1200">
          <a:solidFill>
            <a:schemeClr val="tx1"/>
          </a:solidFill>
          <a:latin typeface="+mn-lt"/>
          <a:ea typeface="+mn-ea"/>
          <a:cs typeface="+mn-cs"/>
        </a:defRPr>
      </a:lvl5pPr>
      <a:lvl6pPr marL="3094970" indent="-281361" algn="l" defTabSz="562722" rtl="0" eaLnBrk="1" latinLnBrk="0" hangingPunct="1">
        <a:spcBef>
          <a:spcPct val="20000"/>
        </a:spcBef>
        <a:buFont typeface="Arial"/>
        <a:buChar char="•"/>
        <a:defRPr sz="2462" kern="1200">
          <a:solidFill>
            <a:schemeClr val="tx1"/>
          </a:solidFill>
          <a:latin typeface="+mn-lt"/>
          <a:ea typeface="+mn-ea"/>
          <a:cs typeface="+mn-cs"/>
        </a:defRPr>
      </a:lvl6pPr>
      <a:lvl7pPr marL="3657691" indent="-281361" algn="l" defTabSz="562722" rtl="0" eaLnBrk="1" latinLnBrk="0" hangingPunct="1">
        <a:spcBef>
          <a:spcPct val="20000"/>
        </a:spcBef>
        <a:buFont typeface="Arial"/>
        <a:buChar char="•"/>
        <a:defRPr sz="2462" kern="1200">
          <a:solidFill>
            <a:schemeClr val="tx1"/>
          </a:solidFill>
          <a:latin typeface="+mn-lt"/>
          <a:ea typeface="+mn-ea"/>
          <a:cs typeface="+mn-cs"/>
        </a:defRPr>
      </a:lvl7pPr>
      <a:lvl8pPr marL="4220413" indent="-281361" algn="l" defTabSz="562722" rtl="0" eaLnBrk="1" latinLnBrk="0" hangingPunct="1">
        <a:spcBef>
          <a:spcPct val="20000"/>
        </a:spcBef>
        <a:buFont typeface="Arial"/>
        <a:buChar char="•"/>
        <a:defRPr sz="2462" kern="1200">
          <a:solidFill>
            <a:schemeClr val="tx1"/>
          </a:solidFill>
          <a:latin typeface="+mn-lt"/>
          <a:ea typeface="+mn-ea"/>
          <a:cs typeface="+mn-cs"/>
        </a:defRPr>
      </a:lvl8pPr>
      <a:lvl9pPr marL="4783135" indent="-281361" algn="l" defTabSz="562722" rtl="0" eaLnBrk="1" latinLnBrk="0" hangingPunct="1">
        <a:spcBef>
          <a:spcPct val="20000"/>
        </a:spcBef>
        <a:buFont typeface="Arial"/>
        <a:buChar char="•"/>
        <a:defRPr sz="2462" kern="1200">
          <a:solidFill>
            <a:schemeClr val="tx1"/>
          </a:solidFill>
          <a:latin typeface="+mn-lt"/>
          <a:ea typeface="+mn-ea"/>
          <a:cs typeface="+mn-cs"/>
        </a:defRPr>
      </a:lvl9pPr>
    </p:bodyStyle>
    <p:otherStyle>
      <a:defPPr>
        <a:defRPr lang="en-US"/>
      </a:defPPr>
      <a:lvl1pPr marL="0" algn="l" defTabSz="562722" rtl="0" eaLnBrk="1" latinLnBrk="0" hangingPunct="1">
        <a:defRPr sz="2215" kern="1200">
          <a:solidFill>
            <a:schemeClr val="tx1"/>
          </a:solidFill>
          <a:latin typeface="+mn-lt"/>
          <a:ea typeface="+mn-ea"/>
          <a:cs typeface="+mn-cs"/>
        </a:defRPr>
      </a:lvl1pPr>
      <a:lvl2pPr marL="562722" algn="l" defTabSz="562722" rtl="0" eaLnBrk="1" latinLnBrk="0" hangingPunct="1">
        <a:defRPr sz="2215" kern="1200">
          <a:solidFill>
            <a:schemeClr val="tx1"/>
          </a:solidFill>
          <a:latin typeface="+mn-lt"/>
          <a:ea typeface="+mn-ea"/>
          <a:cs typeface="+mn-cs"/>
        </a:defRPr>
      </a:lvl2pPr>
      <a:lvl3pPr marL="1125444" algn="l" defTabSz="562722" rtl="0" eaLnBrk="1" latinLnBrk="0" hangingPunct="1">
        <a:defRPr sz="2215" kern="1200">
          <a:solidFill>
            <a:schemeClr val="tx1"/>
          </a:solidFill>
          <a:latin typeface="+mn-lt"/>
          <a:ea typeface="+mn-ea"/>
          <a:cs typeface="+mn-cs"/>
        </a:defRPr>
      </a:lvl3pPr>
      <a:lvl4pPr marL="1688165" algn="l" defTabSz="562722" rtl="0" eaLnBrk="1" latinLnBrk="0" hangingPunct="1">
        <a:defRPr sz="2215" kern="1200">
          <a:solidFill>
            <a:schemeClr val="tx1"/>
          </a:solidFill>
          <a:latin typeface="+mn-lt"/>
          <a:ea typeface="+mn-ea"/>
          <a:cs typeface="+mn-cs"/>
        </a:defRPr>
      </a:lvl4pPr>
      <a:lvl5pPr marL="2250887" algn="l" defTabSz="562722" rtl="0" eaLnBrk="1" latinLnBrk="0" hangingPunct="1">
        <a:defRPr sz="2215" kern="1200">
          <a:solidFill>
            <a:schemeClr val="tx1"/>
          </a:solidFill>
          <a:latin typeface="+mn-lt"/>
          <a:ea typeface="+mn-ea"/>
          <a:cs typeface="+mn-cs"/>
        </a:defRPr>
      </a:lvl5pPr>
      <a:lvl6pPr marL="2813609" algn="l" defTabSz="562722" rtl="0" eaLnBrk="1" latinLnBrk="0" hangingPunct="1">
        <a:defRPr sz="2215" kern="1200">
          <a:solidFill>
            <a:schemeClr val="tx1"/>
          </a:solidFill>
          <a:latin typeface="+mn-lt"/>
          <a:ea typeface="+mn-ea"/>
          <a:cs typeface="+mn-cs"/>
        </a:defRPr>
      </a:lvl6pPr>
      <a:lvl7pPr marL="3376331" algn="l" defTabSz="562722" rtl="0" eaLnBrk="1" latinLnBrk="0" hangingPunct="1">
        <a:defRPr sz="2215" kern="1200">
          <a:solidFill>
            <a:schemeClr val="tx1"/>
          </a:solidFill>
          <a:latin typeface="+mn-lt"/>
          <a:ea typeface="+mn-ea"/>
          <a:cs typeface="+mn-cs"/>
        </a:defRPr>
      </a:lvl7pPr>
      <a:lvl8pPr marL="3939052" algn="l" defTabSz="562722" rtl="0" eaLnBrk="1" latinLnBrk="0" hangingPunct="1">
        <a:defRPr sz="2215" kern="1200">
          <a:solidFill>
            <a:schemeClr val="tx1"/>
          </a:solidFill>
          <a:latin typeface="+mn-lt"/>
          <a:ea typeface="+mn-ea"/>
          <a:cs typeface="+mn-cs"/>
        </a:defRPr>
      </a:lvl8pPr>
      <a:lvl9pPr marL="4501774" algn="l" defTabSz="562722" rtl="0" eaLnBrk="1" latinLnBrk="0" hangingPunct="1">
        <a:defRPr sz="2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rtl="0"/>
            <a:r>
              <a:rPr lang="en-GB" noProof="0"/>
              <a:t>2/11/20XX</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r>
              <a:rPr lang="en-GB" noProof="0"/>
              <a:t>PRESENTATION TITLE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rtl="0"/>
            <a:fld id="{C3DB2ADC-AF19-4574-8C10-79B5B04FCA27}" type="slidenum">
              <a:rPr lang="en-GB" noProof="0" smtClean="0"/>
              <a:pPr/>
              <a:t>‹#›</a:t>
            </a:fld>
            <a:endParaRPr lang="en-GB" noProof="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6807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34.xml"/><Relationship Id="rId6" Type="http://schemas.openxmlformats.org/officeDocument/2006/relationships/image" Target="../media/image14.jp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jp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9.jp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9.jpg"/><Relationship Id="rId1" Type="http://schemas.openxmlformats.org/officeDocument/2006/relationships/slideLayout" Target="../slideLayouts/slideLayout3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Image result for twitter"/>
          <p:cNvSpPr>
            <a:spLocks noChangeAspect="1" noChangeArrowheads="1"/>
          </p:cNvSpPr>
          <p:nvPr/>
        </p:nvSpPr>
        <p:spPr bwMode="auto">
          <a:xfrm>
            <a:off x="660400" y="-969108"/>
            <a:ext cx="375138" cy="3751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2542" tIns="56271" rIns="112542" bIns="56271" numCol="1" anchor="t" anchorCtr="0" compatLnSpc="1">
            <a:prstTxWarp prst="textNoShape">
              <a:avLst/>
            </a:prstTxWarp>
          </a:bodyPr>
          <a:lstStyle/>
          <a:p>
            <a:pPr defTabSz="562722">
              <a:defRPr/>
            </a:pPr>
            <a:endParaRPr lang="en-GB" sz="2215">
              <a:solidFill>
                <a:prstClr val="black"/>
              </a:solidFill>
              <a:latin typeface="corbel"/>
            </a:endParaRPr>
          </a:p>
        </p:txBody>
      </p:sp>
      <p:sp>
        <p:nvSpPr>
          <p:cNvPr id="4" name="AutoShape 4" descr="Image result for twitter"/>
          <p:cNvSpPr>
            <a:spLocks noChangeAspect="1" noChangeArrowheads="1"/>
          </p:cNvSpPr>
          <p:nvPr/>
        </p:nvSpPr>
        <p:spPr bwMode="auto">
          <a:xfrm>
            <a:off x="847969" y="-781536"/>
            <a:ext cx="375138" cy="3751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2542" tIns="56271" rIns="112542" bIns="56271" numCol="1" anchor="t" anchorCtr="0" compatLnSpc="1">
            <a:prstTxWarp prst="textNoShape">
              <a:avLst/>
            </a:prstTxWarp>
          </a:bodyPr>
          <a:lstStyle/>
          <a:p>
            <a:pPr defTabSz="562722">
              <a:defRPr/>
            </a:pPr>
            <a:endParaRPr lang="en-GB" sz="2215">
              <a:solidFill>
                <a:prstClr val="black"/>
              </a:solidFill>
              <a:latin typeface="corbel"/>
            </a:endParaRPr>
          </a:p>
        </p:txBody>
      </p:sp>
      <p:sp>
        <p:nvSpPr>
          <p:cNvPr id="13" name="TextBox 12"/>
          <p:cNvSpPr txBox="1"/>
          <p:nvPr/>
        </p:nvSpPr>
        <p:spPr>
          <a:xfrm>
            <a:off x="9528648" y="6345032"/>
            <a:ext cx="2830350" cy="471219"/>
          </a:xfrm>
          <a:prstGeom prst="rect">
            <a:avLst/>
          </a:prstGeom>
          <a:noFill/>
        </p:spPr>
        <p:txBody>
          <a:bodyPr wrap="square" rtlCol="0">
            <a:spAutoFit/>
          </a:bodyPr>
          <a:lstStyle/>
          <a:p>
            <a:pPr defTabSz="562722">
              <a:defRPr/>
            </a:pPr>
            <a:r>
              <a:rPr lang="en-GB" sz="2462" dirty="0">
                <a:solidFill>
                  <a:prstClr val="white"/>
                </a:solidFill>
                <a:latin typeface="corbel"/>
              </a:rPr>
              <a:t>@Dawn_Watling</a:t>
            </a:r>
          </a:p>
        </p:txBody>
      </p:sp>
      <p:sp>
        <p:nvSpPr>
          <p:cNvPr id="8" name="Rectangle 7"/>
          <p:cNvSpPr/>
          <p:nvPr/>
        </p:nvSpPr>
        <p:spPr>
          <a:xfrm>
            <a:off x="8197108" y="5880507"/>
            <a:ext cx="4420265" cy="471219"/>
          </a:xfrm>
          <a:prstGeom prst="rect">
            <a:avLst/>
          </a:prstGeom>
        </p:spPr>
        <p:txBody>
          <a:bodyPr wrap="square">
            <a:spAutoFit/>
          </a:bodyPr>
          <a:lstStyle/>
          <a:p>
            <a:pPr defTabSz="562722">
              <a:defRPr/>
            </a:pPr>
            <a:r>
              <a:rPr lang="en-GB" sz="2462" b="1" dirty="0">
                <a:solidFill>
                  <a:schemeClr val="bg1"/>
                </a:solidFill>
                <a:latin typeface="corbel"/>
              </a:rPr>
              <a:t>Dawn.Watling@rhul.ac.uk </a:t>
            </a:r>
          </a:p>
        </p:txBody>
      </p:sp>
      <p:sp>
        <p:nvSpPr>
          <p:cNvPr id="6" name="TextBox 5">
            <a:extLst>
              <a:ext uri="{FF2B5EF4-FFF2-40B4-BE49-F238E27FC236}">
                <a16:creationId xmlns:a16="http://schemas.microsoft.com/office/drawing/2014/main" id="{91ABB360-AAB0-5E41-A69F-26AB05335635}"/>
              </a:ext>
            </a:extLst>
          </p:cNvPr>
          <p:cNvSpPr txBox="1"/>
          <p:nvPr/>
        </p:nvSpPr>
        <p:spPr>
          <a:xfrm>
            <a:off x="270099" y="3350028"/>
            <a:ext cx="11614288" cy="2592376"/>
          </a:xfrm>
          <a:prstGeom prst="rect">
            <a:avLst/>
          </a:prstGeom>
          <a:noFill/>
        </p:spPr>
        <p:txBody>
          <a:bodyPr wrap="square">
            <a:spAutoFit/>
          </a:bodyPr>
          <a:lstStyle/>
          <a:p>
            <a:r>
              <a:rPr lang="en-US" sz="8123" dirty="0">
                <a:solidFill>
                  <a:schemeClr val="bg1"/>
                </a:solidFill>
                <a:effectLst>
                  <a:outerShdw blurRad="38100" dist="38100" dir="2700000" algn="tl">
                    <a:srgbClr val="000000">
                      <a:alpha val="43137"/>
                    </a:srgbClr>
                  </a:outerShdw>
                </a:effectLst>
                <a:latin typeface="Calibri" panose="020F0502020204030204" pitchFamily="34" charset="0"/>
              </a:rPr>
              <a:t>Noticing nature – linking nature with wellbeing</a:t>
            </a:r>
            <a:endParaRPr lang="en-GB" sz="8123" dirty="0">
              <a:solidFill>
                <a:schemeClr val="bg1"/>
              </a:solidFill>
              <a:effectLst>
                <a:outerShdw blurRad="38100" dist="38100" dir="2700000" algn="tl">
                  <a:srgbClr val="000000">
                    <a:alpha val="43137"/>
                  </a:srgbClr>
                </a:outerShdw>
              </a:effectLst>
            </a:endParaRPr>
          </a:p>
        </p:txBody>
      </p:sp>
      <p:pic>
        <p:nvPicPr>
          <p:cNvPr id="5" name="Picture 4" descr="A tree and grass with icons and symbols&#10;&#10;Description automatically generated with medium confidence">
            <a:extLst>
              <a:ext uri="{FF2B5EF4-FFF2-40B4-BE49-F238E27FC236}">
                <a16:creationId xmlns:a16="http://schemas.microsoft.com/office/drawing/2014/main" id="{C563A76C-B0A4-D11B-5666-2BE7E3053D2B}"/>
              </a:ext>
            </a:extLst>
          </p:cNvPr>
          <p:cNvPicPr>
            <a:picLocks noChangeAspect="1"/>
          </p:cNvPicPr>
          <p:nvPr/>
        </p:nvPicPr>
        <p:blipFill>
          <a:blip r:embed="rId4"/>
          <a:stretch>
            <a:fillRect/>
          </a:stretch>
        </p:blipFill>
        <p:spPr>
          <a:xfrm>
            <a:off x="270099" y="264693"/>
            <a:ext cx="1537229" cy="1726233"/>
          </a:xfrm>
          <a:prstGeom prst="rect">
            <a:avLst/>
          </a:prstGeom>
          <a:solidFill>
            <a:schemeClr val="bg1"/>
          </a:solidFill>
        </p:spPr>
      </p:pic>
    </p:spTree>
    <p:extLst>
      <p:ext uri="{BB962C8B-B14F-4D97-AF65-F5344CB8AC3E}">
        <p14:creationId xmlns:p14="http://schemas.microsoft.com/office/powerpoint/2010/main" val="798847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6D1A62C-1D78-5858-8644-2EF650C69629}"/>
              </a:ext>
            </a:extLst>
          </p:cNvPr>
          <p:cNvPicPr>
            <a:picLocks noGrp="1" noChangeAspect="1"/>
          </p:cNvPicPr>
          <p:nvPr>
            <p:ph type="pic" sz="quarter" idx="4294967295"/>
          </p:nvPr>
        </p:nvPicPr>
        <p:blipFill rotWithShape="1">
          <a:blip r:embed="rId2"/>
          <a:srcRect l="26915" r="18774" b="18736"/>
          <a:stretch/>
        </p:blipFill>
        <p:spPr>
          <a:xfrm>
            <a:off x="4704156" y="0"/>
            <a:ext cx="7487844" cy="6300788"/>
          </a:xfrm>
        </p:spPr>
      </p:pic>
      <p:sp>
        <p:nvSpPr>
          <p:cNvPr id="5" name="Title 4">
            <a:extLst>
              <a:ext uri="{FF2B5EF4-FFF2-40B4-BE49-F238E27FC236}">
                <a16:creationId xmlns:a16="http://schemas.microsoft.com/office/drawing/2014/main" id="{3A3D240E-E478-0B12-0F2C-2BD03C5D4282}"/>
              </a:ext>
            </a:extLst>
          </p:cNvPr>
          <p:cNvSpPr>
            <a:spLocks noGrp="1"/>
          </p:cNvSpPr>
          <p:nvPr>
            <p:ph type="title" idx="4294967295"/>
          </p:nvPr>
        </p:nvSpPr>
        <p:spPr>
          <a:xfrm>
            <a:off x="4892785" y="2519870"/>
            <a:ext cx="5013119" cy="2871788"/>
          </a:xfrm>
        </p:spPr>
        <p:txBody>
          <a:bodyPr>
            <a:normAutofit/>
          </a:bodyPr>
          <a:lstStyle/>
          <a:p>
            <a:pPr algn="ctr"/>
            <a:r>
              <a:rPr lang="en-GB" sz="6600" b="1" dirty="0">
                <a:solidFill>
                  <a:schemeClr val="bg1"/>
                </a:solidFill>
                <a:effectLst>
                  <a:outerShdw blurRad="38100" dist="38100" dir="2700000" algn="tl">
                    <a:srgbClr val="000000">
                      <a:alpha val="43137"/>
                    </a:srgbClr>
                  </a:outerShdw>
                </a:effectLst>
              </a:rPr>
              <a:t>Thank you for listening</a:t>
            </a:r>
          </a:p>
        </p:txBody>
      </p:sp>
      <p:pic>
        <p:nvPicPr>
          <p:cNvPr id="2" name="Picture 1" descr="A tree and grass with icons and symbols&#10;&#10;Description automatically generated with medium confidence">
            <a:extLst>
              <a:ext uri="{FF2B5EF4-FFF2-40B4-BE49-F238E27FC236}">
                <a16:creationId xmlns:a16="http://schemas.microsoft.com/office/drawing/2014/main" id="{2ED994AE-68BC-447D-95C3-86335C846DCB}"/>
              </a:ext>
            </a:extLst>
          </p:cNvPr>
          <p:cNvPicPr>
            <a:picLocks noChangeAspect="1"/>
          </p:cNvPicPr>
          <p:nvPr/>
        </p:nvPicPr>
        <p:blipFill>
          <a:blip r:embed="rId3"/>
          <a:stretch>
            <a:fillRect/>
          </a:stretch>
        </p:blipFill>
        <p:spPr>
          <a:xfrm>
            <a:off x="650476" y="716255"/>
            <a:ext cx="3492847" cy="3922295"/>
          </a:xfrm>
          <a:prstGeom prst="rect">
            <a:avLst/>
          </a:prstGeom>
        </p:spPr>
      </p:pic>
      <p:sp>
        <p:nvSpPr>
          <p:cNvPr id="3" name="TextBox 2">
            <a:extLst>
              <a:ext uri="{FF2B5EF4-FFF2-40B4-BE49-F238E27FC236}">
                <a16:creationId xmlns:a16="http://schemas.microsoft.com/office/drawing/2014/main" id="{19D09534-E124-7E2C-9F79-E75866DCBE28}"/>
              </a:ext>
            </a:extLst>
          </p:cNvPr>
          <p:cNvSpPr txBox="1"/>
          <p:nvPr/>
        </p:nvSpPr>
        <p:spPr>
          <a:xfrm>
            <a:off x="1069074" y="5281756"/>
            <a:ext cx="2830350" cy="471219"/>
          </a:xfrm>
          <a:prstGeom prst="rect">
            <a:avLst/>
          </a:prstGeom>
          <a:noFill/>
        </p:spPr>
        <p:txBody>
          <a:bodyPr wrap="square" rtlCol="0">
            <a:spAutoFit/>
          </a:bodyPr>
          <a:lstStyle/>
          <a:p>
            <a:pPr defTabSz="562722">
              <a:defRPr/>
            </a:pPr>
            <a:r>
              <a:rPr lang="en-GB" sz="2462" dirty="0">
                <a:solidFill>
                  <a:schemeClr val="accent2">
                    <a:lumMod val="75000"/>
                  </a:schemeClr>
                </a:solidFill>
                <a:latin typeface="corbel"/>
              </a:rPr>
              <a:t>@Dawn_Watling</a:t>
            </a:r>
          </a:p>
        </p:txBody>
      </p:sp>
      <p:sp>
        <p:nvSpPr>
          <p:cNvPr id="4" name="Rectangle 3">
            <a:extLst>
              <a:ext uri="{FF2B5EF4-FFF2-40B4-BE49-F238E27FC236}">
                <a16:creationId xmlns:a16="http://schemas.microsoft.com/office/drawing/2014/main" id="{34D5E823-1A59-65B2-361F-10AA548B1DF6}"/>
              </a:ext>
            </a:extLst>
          </p:cNvPr>
          <p:cNvSpPr/>
          <p:nvPr/>
        </p:nvSpPr>
        <p:spPr>
          <a:xfrm>
            <a:off x="578728" y="4724543"/>
            <a:ext cx="4108849" cy="471219"/>
          </a:xfrm>
          <a:prstGeom prst="rect">
            <a:avLst/>
          </a:prstGeom>
        </p:spPr>
        <p:txBody>
          <a:bodyPr wrap="square">
            <a:spAutoFit/>
          </a:bodyPr>
          <a:lstStyle/>
          <a:p>
            <a:pPr defTabSz="562722">
              <a:defRPr/>
            </a:pPr>
            <a:r>
              <a:rPr lang="en-GB" sz="2462" dirty="0">
                <a:solidFill>
                  <a:schemeClr val="accent2">
                    <a:lumMod val="75000"/>
                  </a:schemeClr>
                </a:solidFill>
                <a:latin typeface="corbel"/>
              </a:rPr>
              <a:t>Dawn.Watling@rhul.ac.uk </a:t>
            </a:r>
          </a:p>
        </p:txBody>
      </p:sp>
      <p:sp>
        <p:nvSpPr>
          <p:cNvPr id="7" name="TextBox 6">
            <a:extLst>
              <a:ext uri="{FF2B5EF4-FFF2-40B4-BE49-F238E27FC236}">
                <a16:creationId xmlns:a16="http://schemas.microsoft.com/office/drawing/2014/main" id="{0F4CAA1D-6912-3196-6709-5839BF5C450D}"/>
              </a:ext>
            </a:extLst>
          </p:cNvPr>
          <p:cNvSpPr txBox="1"/>
          <p:nvPr/>
        </p:nvSpPr>
        <p:spPr>
          <a:xfrm>
            <a:off x="4848078" y="1953845"/>
            <a:ext cx="7200000" cy="1008000"/>
          </a:xfrm>
          <a:prstGeom prst="rect">
            <a:avLst/>
          </a:prstGeom>
          <a:solidFill>
            <a:schemeClr val="bg1"/>
          </a:solidFill>
        </p:spPr>
        <p:txBody>
          <a:bodyPr wrap="square">
            <a:spAutoFit/>
          </a:bodyPr>
          <a:lstStyle/>
          <a:p>
            <a:pPr algn="ctr"/>
            <a:r>
              <a:rPr lang="en-GB" sz="2000" b="1" dirty="0"/>
              <a:t>Acknowledgements </a:t>
            </a:r>
          </a:p>
          <a:p>
            <a:pPr algn="ctr"/>
            <a:r>
              <a:rPr lang="en-GB" sz="2000" dirty="0"/>
              <a:t>Thank you to my funders and research collaborators: </a:t>
            </a:r>
          </a:p>
          <a:p>
            <a:pPr algn="ctr"/>
            <a:r>
              <a:rPr lang="en-GB" sz="2000" dirty="0"/>
              <a:t>Lorraine Lecourtois, Adnan Levent, Ryan Jefferies, &amp; Aysha Bellamy</a:t>
            </a:r>
          </a:p>
        </p:txBody>
      </p:sp>
      <p:pic>
        <p:nvPicPr>
          <p:cNvPr id="1030" name="Picture 6" descr="X Logo - Free Vectors &amp; PSDs to Download">
            <a:extLst>
              <a:ext uri="{FF2B5EF4-FFF2-40B4-BE49-F238E27FC236}">
                <a16:creationId xmlns:a16="http://schemas.microsoft.com/office/drawing/2014/main" id="{D0F1858A-7374-09EC-F458-5940E3284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54" y="5281755"/>
            <a:ext cx="471220" cy="471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aboration in translational research ...">
            <a:extLst>
              <a:ext uri="{FF2B5EF4-FFF2-40B4-BE49-F238E27FC236}">
                <a16:creationId xmlns:a16="http://schemas.microsoft.com/office/drawing/2014/main" id="{8EEEA04A-364D-1408-DE83-AC25B0B5E0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10" r="11986"/>
          <a:stretch/>
        </p:blipFill>
        <p:spPr bwMode="auto">
          <a:xfrm>
            <a:off x="10628822" y="4384757"/>
            <a:ext cx="1361897" cy="9290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A45E2D9-BB17-C7E4-624B-4A2A00530CA2}"/>
              </a:ext>
            </a:extLst>
          </p:cNvPr>
          <p:cNvGrpSpPr/>
          <p:nvPr/>
        </p:nvGrpSpPr>
        <p:grpSpPr>
          <a:xfrm>
            <a:off x="10018005" y="3228976"/>
            <a:ext cx="2009250" cy="929060"/>
            <a:chOff x="7856620" y="361664"/>
            <a:chExt cx="3909530" cy="1811059"/>
          </a:xfrm>
        </p:grpSpPr>
        <p:sp>
          <p:nvSpPr>
            <p:cNvPr id="10" name="Rectangle 9">
              <a:extLst>
                <a:ext uri="{FF2B5EF4-FFF2-40B4-BE49-F238E27FC236}">
                  <a16:creationId xmlns:a16="http://schemas.microsoft.com/office/drawing/2014/main" id="{79ED2751-FB54-D955-C82A-3589539EE3DB}"/>
                </a:ext>
              </a:extLst>
            </p:cNvPr>
            <p:cNvSpPr/>
            <p:nvPr/>
          </p:nvSpPr>
          <p:spPr>
            <a:xfrm>
              <a:off x="7856620" y="361664"/>
              <a:ext cx="3909530" cy="181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62722">
                <a:defRPr/>
              </a:pPr>
              <a:endParaRPr lang="en-GB" sz="2215">
                <a:solidFill>
                  <a:prstClr val="white"/>
                </a:solidFill>
                <a:latin typeface="Calibri" panose="020F0502020204030204"/>
              </a:endParaRPr>
            </a:p>
          </p:txBody>
        </p:sp>
        <p:pic>
          <p:nvPicPr>
            <p:cNvPr id="11" name="Picture 10" descr="A black and white logo&#10;&#10;Description automatically generated">
              <a:extLst>
                <a:ext uri="{FF2B5EF4-FFF2-40B4-BE49-F238E27FC236}">
                  <a16:creationId xmlns:a16="http://schemas.microsoft.com/office/drawing/2014/main" id="{952FFEDF-B82E-6BD5-D1C0-44D07ED5CCD8}"/>
                </a:ext>
              </a:extLst>
            </p:cNvPr>
            <p:cNvPicPr>
              <a:picLocks noChangeAspect="1"/>
            </p:cNvPicPr>
            <p:nvPr/>
          </p:nvPicPr>
          <p:blipFill>
            <a:blip r:embed="rId6"/>
            <a:stretch>
              <a:fillRect/>
            </a:stretch>
          </p:blipFill>
          <p:spPr>
            <a:xfrm>
              <a:off x="8011541" y="575297"/>
              <a:ext cx="3599688" cy="1383792"/>
            </a:xfrm>
            <a:prstGeom prst="rect">
              <a:avLst/>
            </a:prstGeom>
          </p:spPr>
        </p:pic>
      </p:grpSp>
    </p:spTree>
    <p:extLst>
      <p:ext uri="{BB962C8B-B14F-4D97-AF65-F5344CB8AC3E}">
        <p14:creationId xmlns:p14="http://schemas.microsoft.com/office/powerpoint/2010/main" val="131623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hite flowers in grass&#10;&#10;Description automatically generated">
            <a:extLst>
              <a:ext uri="{FF2B5EF4-FFF2-40B4-BE49-F238E27FC236}">
                <a16:creationId xmlns:a16="http://schemas.microsoft.com/office/drawing/2014/main" id="{92DF7E76-04E8-96A3-5456-4F37D28BF3A6}"/>
              </a:ext>
            </a:extLst>
          </p:cNvPr>
          <p:cNvPicPr>
            <a:picLocks noGrp="1" noChangeAspect="1"/>
          </p:cNvPicPr>
          <p:nvPr>
            <p:ph type="pic" sz="quarter" idx="13"/>
          </p:nvPr>
        </p:nvPicPr>
        <p:blipFill rotWithShape="1">
          <a:blip r:embed="rId3"/>
          <a:srcRect l="23599" r="7192" b="-955"/>
          <a:stretch/>
        </p:blipFill>
        <p:spPr>
          <a:xfrm rot="5400000">
            <a:off x="5949336" y="615337"/>
            <a:ext cx="6857999" cy="5627327"/>
          </a:xfrm>
        </p:spPr>
      </p:pic>
      <p:sp>
        <p:nvSpPr>
          <p:cNvPr id="5" name="Rectangle 4"/>
          <p:cNvSpPr/>
          <p:nvPr/>
        </p:nvSpPr>
        <p:spPr>
          <a:xfrm>
            <a:off x="782053" y="974558"/>
            <a:ext cx="4932947" cy="5005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46" b="1" dirty="0">
                <a:solidFill>
                  <a:schemeClr val="accent1">
                    <a:lumMod val="50000"/>
                  </a:schemeClr>
                </a:solidFill>
                <a:latin typeface="Calibri Light" panose="020F0302020204030204" pitchFamily="34" charset="0"/>
                <a:cs typeface="Calibri Light" panose="020F0302020204030204" pitchFamily="34" charset="0"/>
              </a:rPr>
              <a:t>Use your 5 senses and take time to reflect on what you notice.</a:t>
            </a:r>
          </a:p>
          <a:p>
            <a:endParaRPr lang="en-GB" sz="3446" b="1" dirty="0">
              <a:solidFill>
                <a:schemeClr val="accent1">
                  <a:lumMod val="50000"/>
                </a:schemeClr>
              </a:solidFill>
              <a:latin typeface="Calibri Light" panose="020F0302020204030204" pitchFamily="34" charset="0"/>
              <a:cs typeface="Calibri Light" panose="020F0302020204030204" pitchFamily="34" charset="0"/>
            </a:endParaRPr>
          </a:p>
          <a:p>
            <a:pPr marL="252380" indent="-252380">
              <a:buFont typeface="Arial" panose="020B0604020202020204" pitchFamily="34" charset="0"/>
              <a:buChar char="•"/>
            </a:pPr>
            <a:endParaRPr lang="en-GB" sz="2954" b="1" dirty="0">
              <a:solidFill>
                <a:schemeClr val="accent1">
                  <a:lumMod val="50000"/>
                </a:schemeClr>
              </a:solidFill>
              <a:latin typeface="Calibri Light" panose="020F0302020204030204" pitchFamily="34" charset="0"/>
              <a:cs typeface="Calibri Light" panose="020F0302020204030204" pitchFamily="34" charset="0"/>
            </a:endParaRPr>
          </a:p>
          <a:p>
            <a:endParaRPr lang="en-GB" sz="2954" b="1" dirty="0">
              <a:solidFill>
                <a:schemeClr val="accent1">
                  <a:lumMod val="50000"/>
                </a:schemeClr>
              </a:solidFill>
              <a:latin typeface="Calibri Light" panose="020F0302020204030204" pitchFamily="34" charset="0"/>
              <a:cs typeface="Calibri Light" panose="020F0302020204030204" pitchFamily="34" charset="0"/>
            </a:endParaRPr>
          </a:p>
          <a:p>
            <a:endParaRPr lang="en-GB" sz="2954" b="1" dirty="0">
              <a:solidFill>
                <a:schemeClr val="accent1">
                  <a:lumMod val="50000"/>
                </a:schemeClr>
              </a:solidFill>
              <a:latin typeface="Calibri Light" panose="020F0302020204030204" pitchFamily="34" charset="0"/>
              <a:cs typeface="Calibri Light" panose="020F0302020204030204" pitchFamily="34" charset="0"/>
            </a:endParaRPr>
          </a:p>
          <a:p>
            <a:pPr algn="ctr"/>
            <a:endParaRPr lang="en-GB" sz="2954" b="1" dirty="0">
              <a:solidFill>
                <a:schemeClr val="accent1">
                  <a:lumMod val="50000"/>
                </a:schemeClr>
              </a:solidFill>
              <a:latin typeface="Calibri Light" panose="020F0302020204030204" pitchFamily="34" charset="0"/>
              <a:cs typeface="Calibri Light" panose="020F0302020204030204" pitchFamily="34" charset="0"/>
            </a:endParaRPr>
          </a:p>
          <a:p>
            <a:pPr algn="ctr"/>
            <a:r>
              <a:rPr lang="en-GB" sz="2954" b="1" dirty="0">
                <a:solidFill>
                  <a:schemeClr val="accent1">
                    <a:lumMod val="50000"/>
                  </a:schemeClr>
                </a:solidFill>
                <a:latin typeface="Calibri Light" panose="020F0302020204030204" pitchFamily="34" charset="0"/>
                <a:cs typeface="Calibri Light" panose="020F0302020204030204" pitchFamily="34" charset="0"/>
              </a:rPr>
              <a:t>If you close your eyes, do you notice anything different?</a:t>
            </a:r>
          </a:p>
        </p:txBody>
      </p:sp>
      <p:pic>
        <p:nvPicPr>
          <p:cNvPr id="6" name="Picture 2" descr="Five Senses Vector Art, Icons, and Graphics for Free Download">
            <a:extLst>
              <a:ext uri="{FF2B5EF4-FFF2-40B4-BE49-F238E27FC236}">
                <a16:creationId xmlns:a16="http://schemas.microsoft.com/office/drawing/2014/main" id="{D424B7C6-E4C3-67C8-3163-F2255DC8DB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24" b="89313" l="5469" r="93229">
                        <a14:foregroundMark x1="8073" y1="35115" x2="8073" y2="35115"/>
                        <a14:foregroundMark x1="12760" y1="66412" x2="12760" y2="66412"/>
                        <a14:foregroundMark x1="12760" y1="50382" x2="12760" y2="50382"/>
                        <a14:foregroundMark x1="13542" y1="72519" x2="13542" y2="72519"/>
                        <a14:foregroundMark x1="11458" y1="70229" x2="11458" y2="70229"/>
                        <a14:foregroundMark x1="8854" y1="70992" x2="8854" y2="70992"/>
                        <a14:foregroundMark x1="6510" y1="64122" x2="6510" y2="64122"/>
                        <a14:foregroundMark x1="5990" y1="70992" x2="5990" y2="70992"/>
                        <a14:foregroundMark x1="7292" y1="71756" x2="7292" y2="71756"/>
                        <a14:foregroundMark x1="14323" y1="64885" x2="14323" y2="64885"/>
                        <a14:foregroundMark x1="9635" y1="45802" x2="9635" y2="45802"/>
                        <a14:foregroundMark x1="5469" y1="50382" x2="5469" y2="50382"/>
                        <a14:foregroundMark x1="13542" y1="83969" x2="13542" y2="83969"/>
                        <a14:foregroundMark x1="12240" y1="84733" x2="12240" y2="84733"/>
                        <a14:foregroundMark x1="10417" y1="84733" x2="10417" y2="84733"/>
                        <a14:foregroundMark x1="9375" y1="84733" x2="9375" y2="84733"/>
                        <a14:foregroundMark x1="7813" y1="84733" x2="7813" y2="84733"/>
                        <a14:foregroundMark x1="26823" y1="85496" x2="26823" y2="85496"/>
                        <a14:foregroundMark x1="28385" y1="85496" x2="28385" y2="85496"/>
                        <a14:foregroundMark x1="29688" y1="84733" x2="29688" y2="84733"/>
                        <a14:foregroundMark x1="32031" y1="86260" x2="32031" y2="86260"/>
                        <a14:foregroundMark x1="32813" y1="66412" x2="32813" y2="66412"/>
                        <a14:foregroundMark x1="30990" y1="55725" x2="30990" y2="55725"/>
                        <a14:foregroundMark x1="31510" y1="58015" x2="31510" y2="58015"/>
                        <a14:foregroundMark x1="31771" y1="60305" x2="31771" y2="60305"/>
                        <a14:foregroundMark x1="32031" y1="61069" x2="32031" y2="61069"/>
                        <a14:foregroundMark x1="32292" y1="62595" x2="32292" y2="62595"/>
                        <a14:foregroundMark x1="32552" y1="64122" x2="32552" y2="64122"/>
                        <a14:foregroundMark x1="33333" y1="68702" x2="33333" y2="68702"/>
                        <a14:foregroundMark x1="29167" y1="56489" x2="29167" y2="54962"/>
                        <a14:foregroundMark x1="29167" y1="68702" x2="29167" y2="56489"/>
                        <a14:foregroundMark x1="27343" y1="56489" x2="27604" y2="54962"/>
                        <a14:foregroundMark x1="25260" y1="68702" x2="27343" y2="56489"/>
                        <a14:foregroundMark x1="23438" y1="40458" x2="23438" y2="40458"/>
                        <a14:foregroundMark x1="30208" y1="38931" x2="30208" y2="38931"/>
                        <a14:foregroundMark x1="31771" y1="39695" x2="31771" y2="39695"/>
                        <a14:foregroundMark x1="34115" y1="39695" x2="34115" y2="39695"/>
                        <a14:foregroundMark x1="70052" y1="46565" x2="70052" y2="46565"/>
                        <a14:foregroundMark x1="71354" y1="27481" x2="71354" y2="27481"/>
                        <a14:foregroundMark x1="66667" y1="58015" x2="66667" y2="58015"/>
                        <a14:foregroundMark x1="61979" y1="46565" x2="61979" y2="46565"/>
                        <a14:foregroundMark x1="59896" y1="41985" x2="59896" y2="41985"/>
                        <a14:foregroundMark x1="60677" y1="38168" x2="60677" y2="38168"/>
                        <a14:foregroundMark x1="61979" y1="32824" x2="61979" y2="32824"/>
                        <a14:foregroundMark x1="62500" y1="51908" x2="62500" y2="51908"/>
                        <a14:foregroundMark x1="60417" y1="48092" x2="60417" y2="48092"/>
                        <a14:foregroundMark x1="62240" y1="54198" x2="62240" y2="54198"/>
                        <a14:foregroundMark x1="52865" y1="21374" x2="52865" y2="21374"/>
                        <a14:foregroundMark x1="44271" y1="16031" x2="44271" y2="16031"/>
                        <a14:foregroundMark x1="44010" y1="22901" x2="44010" y2="22901"/>
                        <a14:foregroundMark x1="53125" y1="16794" x2="53125" y2="16794"/>
                        <a14:foregroundMark x1="51302" y1="12977" x2="51302" y2="12977"/>
                        <a14:foregroundMark x1="47135" y1="12977" x2="47135" y2="12977"/>
                        <a14:foregroundMark x1="45833" y1="15267" x2="45833" y2="15267"/>
                        <a14:foregroundMark x1="45364" y1="21374" x2="48698" y2="18321"/>
                        <a14:foregroundMark x1="44531" y1="22137" x2="45364" y2="21374"/>
                        <a14:foregroundMark x1="48698" y1="18321" x2="52604" y2="21374"/>
                        <a14:foregroundMark x1="52604" y1="21374" x2="52604" y2="21374"/>
                        <a14:foregroundMark x1="86979" y1="51145" x2="86979" y2="51145"/>
                        <a14:foregroundMark x1="64844" y1="27481" x2="64844" y2="27481"/>
                        <a14:foregroundMark x1="65104" y1="27481" x2="65104" y2="27481"/>
                        <a14:foregroundMark x1="66146" y1="23664" x2="66146" y2="23664"/>
                        <a14:foregroundMark x1="66667" y1="23664" x2="66667" y2="23664"/>
                        <a14:foregroundMark x1="69792" y1="22137" x2="69792" y2="22137"/>
                        <a14:foregroundMark x1="67448" y1="23664" x2="67448" y2="23664"/>
                        <a14:foregroundMark x1="85938" y1="35878" x2="85938" y2="35878"/>
                        <a14:foregroundMark x1="87500" y1="31298" x2="87500" y2="31298"/>
                        <a14:foregroundMark x1="87240" y1="26718" x2="87240" y2="26718"/>
                        <a14:foregroundMark x1="93229" y1="39695" x2="93229" y2="39695"/>
                        <a14:foregroundMark x1="91667" y1="46565" x2="91667" y2="46565"/>
                        <a14:foregroundMark x1="81250" y1="58779" x2="81250" y2="58779"/>
                        <a14:foregroundMark x1="80469" y1="50382" x2="80469" y2="50382"/>
                        <a14:foregroundMark x1="79427" y1="46565" x2="79427" y2="46565"/>
                        <a14:foregroundMark x1="80729" y1="45802" x2="80729" y2="45802"/>
                        <a14:foregroundMark x1="79167" y1="57252" x2="79167" y2="57252"/>
                        <a14:foregroundMark x1="80208" y1="64122" x2="80208" y2="64122"/>
                        <a14:foregroundMark x1="82552" y1="64122" x2="82552" y2="64122"/>
                        <a14:foregroundMark x1="84896" y1="83206" x2="84896" y2="83206"/>
                        <a14:foregroundMark x1="84896" y1="83969" x2="90104" y2="84733"/>
                        <a14:foregroundMark x1="90365" y1="87023" x2="90365" y2="87023"/>
                        <a14:foregroundMark x1="90625" y1="85496" x2="90625" y2="85496"/>
                        <a14:foregroundMark x1="90625" y1="81679" x2="90625" y2="81679"/>
                        <a14:foregroundMark x1="84115" y1="81679" x2="84115" y2="81679"/>
                        <a14:foregroundMark x1="84375" y1="87786" x2="84375" y2="83206"/>
                        <a14:foregroundMark x1="72917" y1="87023" x2="65104" y2="87023"/>
                        <a14:foregroundMark x1="65104" y1="87023" x2="68750" y2="81679"/>
                        <a14:foregroundMark x1="68750" y1="81679" x2="72917" y2="83206"/>
                        <a14:foregroundMark x1="72917" y1="83206" x2="72917" y2="85496"/>
                        <a14:foregroundMark x1="45313" y1="81679" x2="49479" y2="82443"/>
                        <a14:foregroundMark x1="49479" y1="82443" x2="46094" y2="87786"/>
                        <a14:foregroundMark x1="46094" y1="87786" x2="45573" y2="82443"/>
                        <a14:foregroundMark x1="49740" y1="81679" x2="48958" y2="82443"/>
                        <a14:foregroundMark x1="50521" y1="83206" x2="50521" y2="83206"/>
                        <a14:foregroundMark x1="52344" y1="84733" x2="52344" y2="84733"/>
                        <a14:foregroundMark x1="52865" y1="87786" x2="52865" y2="87786"/>
                        <a14:foregroundMark x1="52865" y1="82443" x2="52865" y2="82443"/>
                        <a14:foregroundMark x1="46875" y1="54198" x2="46875" y2="54198"/>
                        <a14:foregroundMark x1="45052" y1="42748" x2="45052" y2="42748"/>
                        <a14:foregroundMark x1="47656" y1="38931" x2="47656" y2="38931"/>
                        <a14:foregroundMark x1="25260" y1="42748" x2="25260" y2="42748"/>
                        <a14:foregroundMark x1="25000" y1="35878" x2="25000" y2="35878"/>
                        <a14:foregroundMark x1="25781" y1="33588" x2="25781" y2="33588"/>
                        <a14:foregroundMark x1="7031" y1="66412" x2="7031" y2="66412"/>
                        <a14:foregroundMark x1="8594" y1="64885" x2="8594" y2="64885"/>
                        <a14:foregroundMark x1="11198" y1="64885" x2="11198" y2="64885"/>
                        <a14:foregroundMark x1="10417" y1="73282" x2="10417" y2="73282"/>
                        <a14:foregroundMark x1="9375" y1="70992" x2="9375" y2="70992"/>
                        <a14:foregroundMark x1="13021" y1="72519" x2="13021" y2="72519"/>
                        <a14:foregroundMark x1="13021" y1="65649" x2="13021" y2="65649"/>
                        <a14:foregroundMark x1="45052" y1="16031" x2="49219" y2="12977"/>
                        <a14:foregroundMark x1="49219" y1="12977" x2="52865" y2="16031"/>
                        <a14:foregroundMark x1="52865" y1="16031" x2="52865" y2="16031"/>
                        <a14:foregroundMark x1="49219" y1="45802" x2="49219" y2="45802"/>
                        <a14:foregroundMark x1="62500" y1="32824" x2="63281" y2="44275"/>
                        <a14:foregroundMark x1="63281" y1="44275" x2="63021" y2="50382"/>
                        <a14:foregroundMark x1="79167" y1="47328" x2="79167" y2="59542"/>
                        <a14:foregroundMark x1="79167" y1="59542" x2="80208" y2="64122"/>
                        <a14:foregroundMark x1="80990" y1="45038" x2="80469" y2="51145"/>
                        <a14:backgroundMark x1="27083" y1="72519" x2="27083" y2="72519"/>
                        <a14:backgroundMark x1="26563" y1="54198" x2="26563" y2="54198"/>
                        <a14:backgroundMark x1="29948" y1="53435" x2="29948" y2="53435"/>
                        <a14:backgroundMark x1="30208" y1="56489" x2="30208" y2="56489"/>
                        <a14:backgroundMark x1="13021" y1="61832" x2="13021" y2="61832"/>
                        <a14:backgroundMark x1="10417" y1="68702" x2="10417" y2="68702"/>
                        <a14:backgroundMark x1="8594" y1="67939" x2="8594" y2="67939"/>
                        <a14:backgroundMark x1="12500" y1="68702" x2="12500" y2="68702"/>
                        <a14:backgroundMark x1="44531" y1="18321" x2="44531" y2="18321"/>
                        <a14:backgroundMark x1="52865" y1="18321" x2="52865" y2="18321"/>
                      </a14:backgroundRemoval>
                    </a14:imgEffect>
                  </a14:imgLayer>
                </a14:imgProps>
              </a:ext>
              <a:ext uri="{28A0092B-C50C-407E-A947-70E740481C1C}">
                <a14:useLocalDpi xmlns:a14="http://schemas.microsoft.com/office/drawing/2010/main" val="0"/>
              </a:ext>
            </a:extLst>
          </a:blip>
          <a:srcRect/>
          <a:stretch>
            <a:fillRect/>
          </a:stretch>
        </p:blipFill>
        <p:spPr bwMode="auto">
          <a:xfrm>
            <a:off x="502573" y="2683504"/>
            <a:ext cx="5782622" cy="197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2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title"/>
          </p:nvPr>
        </p:nvSpPr>
        <p:spPr/>
        <p:txBody>
          <a:bodyPr rtlCol="0" anchor="ctr">
            <a:noAutofit/>
          </a:bodyPr>
          <a:lstStyle/>
          <a:p>
            <a:pPr rtl="0"/>
            <a:r>
              <a:rPr lang="en-GB" sz="4800" cap="none" dirty="0">
                <a:latin typeface="Corbel Light" panose="020B0303020204020204" pitchFamily="34" charset="0"/>
              </a:rPr>
              <a:t>Why explore connection to nature?</a:t>
            </a:r>
          </a:p>
        </p:txBody>
      </p:sp>
      <p:pic>
        <p:nvPicPr>
          <p:cNvPr id="3" name="Picture Placeholder 2" descr="A path in a park with trees and grass&#10;&#10;Description automatically generated">
            <a:extLst>
              <a:ext uri="{FF2B5EF4-FFF2-40B4-BE49-F238E27FC236}">
                <a16:creationId xmlns:a16="http://schemas.microsoft.com/office/drawing/2014/main" id="{BA5BD56E-FD74-0FB7-81E8-733C0E5AC44B}"/>
              </a:ext>
            </a:extLst>
          </p:cNvPr>
          <p:cNvPicPr>
            <a:picLocks noGrp="1" noChangeAspect="1"/>
          </p:cNvPicPr>
          <p:nvPr>
            <p:ph sz="half" idx="1"/>
          </p:nvPr>
        </p:nvPicPr>
        <p:blipFill>
          <a:blip r:embed="rId3"/>
          <a:stretch>
            <a:fillRect/>
          </a:stretch>
        </p:blipFill>
        <p:spPr>
          <a:xfrm>
            <a:off x="6088436" y="2314532"/>
            <a:ext cx="2579126" cy="1450759"/>
          </a:xfrm>
          <a:prstGeom prst="rect">
            <a:avLst/>
          </a:prstGeom>
          <a:noFill/>
          <a:ln>
            <a:solidFill>
              <a:schemeClr val="tx1"/>
            </a:solidFill>
          </a:ln>
        </p:spPr>
      </p:pic>
      <p:pic>
        <p:nvPicPr>
          <p:cNvPr id="11" name="Picture Placeholder 10">
            <a:extLst>
              <a:ext uri="{FF2B5EF4-FFF2-40B4-BE49-F238E27FC236}">
                <a16:creationId xmlns:a16="http://schemas.microsoft.com/office/drawing/2014/main" id="{BC408C47-2E2A-42C6-99D2-EBED0E23C9B6}"/>
              </a:ext>
            </a:extLst>
          </p:cNvPr>
          <p:cNvPicPr>
            <a:picLocks noGrp="1" noChangeAspect="1"/>
          </p:cNvPicPr>
          <p:nvPr>
            <p:ph sz="half" idx="2"/>
          </p:nvPr>
        </p:nvPicPr>
        <p:blipFill>
          <a:blip r:embed="rId4"/>
          <a:stretch/>
        </p:blipFill>
        <p:spPr>
          <a:xfrm>
            <a:off x="8735632" y="2314533"/>
            <a:ext cx="2579126" cy="1450758"/>
          </a:xfrm>
          <a:prstGeom prst="rect">
            <a:avLst/>
          </a:prstGeom>
          <a:noFill/>
          <a:ln>
            <a:solidFill>
              <a:schemeClr val="tx1"/>
            </a:solidFill>
          </a:ln>
        </p:spPr>
      </p:pic>
      <p:pic>
        <p:nvPicPr>
          <p:cNvPr id="4" name="Picture 3">
            <a:extLst>
              <a:ext uri="{FF2B5EF4-FFF2-40B4-BE49-F238E27FC236}">
                <a16:creationId xmlns:a16="http://schemas.microsoft.com/office/drawing/2014/main" id="{600C4E40-C1B7-418F-E5BD-B0A5654EC84F}"/>
              </a:ext>
            </a:extLst>
          </p:cNvPr>
          <p:cNvPicPr>
            <a:picLocks noChangeAspect="1"/>
          </p:cNvPicPr>
          <p:nvPr/>
        </p:nvPicPr>
        <p:blipFill>
          <a:blip r:embed="rId5"/>
          <a:stretch>
            <a:fillRect/>
          </a:stretch>
        </p:blipFill>
        <p:spPr>
          <a:xfrm>
            <a:off x="9749575" y="141310"/>
            <a:ext cx="1419741" cy="1596050"/>
          </a:xfrm>
          <a:prstGeom prst="rect">
            <a:avLst/>
          </a:prstGeom>
        </p:spPr>
      </p:pic>
      <p:sp>
        <p:nvSpPr>
          <p:cNvPr id="5" name="Title 6">
            <a:extLst>
              <a:ext uri="{FF2B5EF4-FFF2-40B4-BE49-F238E27FC236}">
                <a16:creationId xmlns:a16="http://schemas.microsoft.com/office/drawing/2014/main" id="{C75B498B-8FF6-CF4F-3D59-EBB7E70EC560}"/>
              </a:ext>
            </a:extLst>
          </p:cNvPr>
          <p:cNvSpPr txBox="1">
            <a:spLocks/>
          </p:cNvSpPr>
          <p:nvPr/>
        </p:nvSpPr>
        <p:spPr>
          <a:xfrm>
            <a:off x="6088436" y="5114462"/>
            <a:ext cx="5226322" cy="782489"/>
          </a:xfrm>
          <a:prstGeom prst="rect">
            <a:avLst/>
          </a:prstGeom>
          <a:ln>
            <a:solidFill>
              <a:schemeClr val="tx1"/>
            </a:solidFill>
          </a:ln>
        </p:spPr>
        <p:txBody>
          <a:bodyPr rtlCol="0" anchor="ctr">
            <a:normAutofit fontScale="925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GB" cap="none" dirty="0">
                <a:latin typeface="Corbel Light" panose="020B0303020204020204" pitchFamily="34" charset="0"/>
              </a:rPr>
              <a:t>Social prescribing nature?</a:t>
            </a:r>
          </a:p>
        </p:txBody>
      </p:sp>
      <p:graphicFrame>
        <p:nvGraphicFramePr>
          <p:cNvPr id="13" name="Content Placeholder 9">
            <a:extLst>
              <a:ext uri="{FF2B5EF4-FFF2-40B4-BE49-F238E27FC236}">
                <a16:creationId xmlns:a16="http://schemas.microsoft.com/office/drawing/2014/main" id="{D1A585ED-6650-E9C8-62B5-20DA86DD702B}"/>
              </a:ext>
            </a:extLst>
          </p:cNvPr>
          <p:cNvGraphicFramePr/>
          <p:nvPr>
            <p:extLst>
              <p:ext uri="{D42A27DB-BD31-4B8C-83A1-F6EECF244321}">
                <p14:modId xmlns:p14="http://schemas.microsoft.com/office/powerpoint/2010/main" val="936494842"/>
              </p:ext>
            </p:extLst>
          </p:nvPr>
        </p:nvGraphicFramePr>
        <p:xfrm>
          <a:off x="1097280" y="1876926"/>
          <a:ext cx="4777678" cy="44998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Rectangle: Rounded Corners 5">
            <a:extLst>
              <a:ext uri="{FF2B5EF4-FFF2-40B4-BE49-F238E27FC236}">
                <a16:creationId xmlns:a16="http://schemas.microsoft.com/office/drawing/2014/main" id="{42339863-1535-FA45-74AB-27943E04BB79}"/>
              </a:ext>
            </a:extLst>
          </p:cNvPr>
          <p:cNvSpPr/>
          <p:nvPr/>
        </p:nvSpPr>
        <p:spPr>
          <a:xfrm>
            <a:off x="6088436" y="3838088"/>
            <a:ext cx="5226322" cy="1276374"/>
          </a:xfrm>
          <a:prstGeom prst="roundRect">
            <a:avLst>
              <a:gd name="adj" fmla="val 0"/>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dirty="0"/>
              <a:t>Spending time in nature is associated with physical fitness, learning and attention, wellbeing &amp; mental health. </a:t>
            </a:r>
            <a:endParaRPr lang="en-US" sz="2400" dirty="0"/>
          </a:p>
        </p:txBody>
      </p:sp>
    </p:spTree>
    <p:extLst>
      <p:ext uri="{BB962C8B-B14F-4D97-AF65-F5344CB8AC3E}">
        <p14:creationId xmlns:p14="http://schemas.microsoft.com/office/powerpoint/2010/main" val="16334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C75A-5F74-262C-1F9C-48F4BEB83D72}"/>
              </a:ext>
            </a:extLst>
          </p:cNvPr>
          <p:cNvSpPr>
            <a:spLocks noGrp="1"/>
          </p:cNvSpPr>
          <p:nvPr>
            <p:ph type="ctrTitle"/>
          </p:nvPr>
        </p:nvSpPr>
        <p:spPr>
          <a:xfrm>
            <a:off x="685799" y="998621"/>
            <a:ext cx="3962166" cy="5005137"/>
          </a:xfrm>
        </p:spPr>
        <p:txBody>
          <a:bodyPr anchor="ctr">
            <a:noAutofit/>
          </a:bodyPr>
          <a:lstStyle/>
          <a:p>
            <a:r>
              <a:rPr lang="en-GB" sz="2800" cap="none" dirty="0">
                <a:latin typeface="Corbel Light" panose="020B0303020204020204" pitchFamily="34" charset="0"/>
              </a:rPr>
              <a:t>Reports indicate that 90% of UK population is in urban environments and that children growing up in urban environments are less likely to enjoy the natural environment, have less contact with green areas and native wildlife.</a:t>
            </a:r>
          </a:p>
        </p:txBody>
      </p:sp>
      <p:pic>
        <p:nvPicPr>
          <p:cNvPr id="6" name="Picture Placeholder 5" descr="A street with a large building in the background&#10;&#10;Description automatically generated">
            <a:extLst>
              <a:ext uri="{FF2B5EF4-FFF2-40B4-BE49-F238E27FC236}">
                <a16:creationId xmlns:a16="http://schemas.microsoft.com/office/drawing/2014/main" id="{3E453675-1C76-3FCE-DC56-71BA5BD4D6AA}"/>
              </a:ext>
            </a:extLst>
          </p:cNvPr>
          <p:cNvPicPr>
            <a:picLocks noGrp="1" noChangeAspect="1"/>
          </p:cNvPicPr>
          <p:nvPr>
            <p:ph type="pic" sz="quarter" idx="13"/>
          </p:nvPr>
        </p:nvPicPr>
        <p:blipFill>
          <a:blip r:embed="rId2"/>
          <a:srcRect l="10000" r="10000"/>
          <a:stretch>
            <a:fillRect/>
          </a:stretch>
        </p:blipFill>
        <p:spPr/>
      </p:pic>
    </p:spTree>
    <p:extLst>
      <p:ext uri="{BB962C8B-B14F-4D97-AF65-F5344CB8AC3E}">
        <p14:creationId xmlns:p14="http://schemas.microsoft.com/office/powerpoint/2010/main" val="122601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4294967295"/>
          </p:nvPr>
        </p:nvSpPr>
        <p:spPr>
          <a:xfrm>
            <a:off x="4028986" y="4295274"/>
            <a:ext cx="7866656" cy="2172054"/>
          </a:xfrm>
        </p:spPr>
        <p:txBody>
          <a:bodyPr>
            <a:normAutofit/>
          </a:bodyPr>
          <a:lstStyle/>
          <a:p>
            <a:pPr lvl="1">
              <a:spcBef>
                <a:spcPts val="1200"/>
              </a:spcBef>
            </a:pPr>
            <a:r>
              <a:rPr lang="en-GB" sz="2000" dirty="0"/>
              <a:t>Mood, wellbeing, and connection to nature; improvements in particular for those </a:t>
            </a:r>
            <a:r>
              <a:rPr lang="en-GB" sz="2000" u="sng" dirty="0"/>
              <a:t>initially low </a:t>
            </a:r>
            <a:r>
              <a:rPr lang="en-GB" sz="2000" dirty="0"/>
              <a:t>in connection to nature (Harvey et al., 2020)</a:t>
            </a:r>
          </a:p>
          <a:p>
            <a:pPr lvl="1">
              <a:spcBef>
                <a:spcPts val="1200"/>
              </a:spcBef>
            </a:pPr>
            <a:r>
              <a:rPr lang="en-GB" sz="2000" dirty="0"/>
              <a:t>Perceptions of biodiversity, which is associated with improvements in wellbeing (especially when perceived greater trees and fewer insects than existed over time) and resilience (when perceived greater number of invertebrates and animals over time; Montgomery et al., 2022).</a:t>
            </a:r>
          </a:p>
        </p:txBody>
      </p:sp>
      <p:pic>
        <p:nvPicPr>
          <p:cNvPr id="12"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0188" y="1500186"/>
            <a:ext cx="6858001" cy="3857626"/>
          </a:xfrm>
          <a:prstGeom prst="rect">
            <a:avLst/>
          </a:prstGeom>
        </p:spPr>
      </p:pic>
      <p:graphicFrame>
        <p:nvGraphicFramePr>
          <p:cNvPr id="14" name="Content Placeholder 9">
            <a:extLst>
              <a:ext uri="{FF2B5EF4-FFF2-40B4-BE49-F238E27FC236}">
                <a16:creationId xmlns:a16="http://schemas.microsoft.com/office/drawing/2014/main" id="{73503A4E-D7AE-2997-AC84-60461951359C}"/>
              </a:ext>
            </a:extLst>
          </p:cNvPr>
          <p:cNvGraphicFramePr/>
          <p:nvPr>
            <p:extLst>
              <p:ext uri="{D42A27DB-BD31-4B8C-83A1-F6EECF244321}">
                <p14:modId xmlns:p14="http://schemas.microsoft.com/office/powerpoint/2010/main" val="2263568778"/>
              </p:ext>
            </p:extLst>
          </p:nvPr>
        </p:nvGraphicFramePr>
        <p:xfrm>
          <a:off x="4109699" y="1029480"/>
          <a:ext cx="7866656" cy="3158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8"/>
          <p:cNvSpPr>
            <a:spLocks noGrp="1"/>
          </p:cNvSpPr>
          <p:nvPr>
            <p:ph type="title" idx="4294967295"/>
          </p:nvPr>
        </p:nvSpPr>
        <p:spPr>
          <a:xfrm>
            <a:off x="3857626" y="0"/>
            <a:ext cx="7115174" cy="922337"/>
          </a:xfrm>
        </p:spPr>
        <p:txBody>
          <a:bodyPr/>
          <a:lstStyle/>
          <a:p>
            <a:r>
              <a:rPr lang="en-GB" dirty="0"/>
              <a:t>Past work has shown us … </a:t>
            </a:r>
          </a:p>
        </p:txBody>
      </p:sp>
    </p:spTree>
    <p:extLst>
      <p:ext uri="{BB962C8B-B14F-4D97-AF65-F5344CB8AC3E}">
        <p14:creationId xmlns:p14="http://schemas.microsoft.com/office/powerpoint/2010/main" val="507262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99" t="3429" r="12201" b="10942"/>
          <a:stretch/>
        </p:blipFill>
        <p:spPr>
          <a:xfrm>
            <a:off x="0" y="-369591"/>
            <a:ext cx="12165740" cy="7227591"/>
          </a:xfrm>
          <a:prstGeom prst="rect">
            <a:avLst/>
          </a:prstGeom>
          <a:noFill/>
        </p:spPr>
      </p:pic>
      <p:sp>
        <p:nvSpPr>
          <p:cNvPr id="2" name="Title 1"/>
          <p:cNvSpPr>
            <a:spLocks noGrp="1"/>
          </p:cNvSpPr>
          <p:nvPr>
            <p:ph type="ctrTitle"/>
          </p:nvPr>
        </p:nvSpPr>
        <p:spPr>
          <a:xfrm>
            <a:off x="148676" y="3746071"/>
            <a:ext cx="9669482" cy="2877450"/>
          </a:xfrm>
        </p:spPr>
        <p:txBody>
          <a:bodyPr>
            <a:noAutofit/>
          </a:bodyPr>
          <a:lstStyle/>
          <a:p>
            <a:pPr algn="l"/>
            <a:r>
              <a:rPr lang="en-GB" dirty="0">
                <a:solidFill>
                  <a:schemeClr val="bg1"/>
                </a:solidFill>
              </a:rPr>
              <a:t>Research Collaboration</a:t>
            </a:r>
          </a:p>
        </p:txBody>
      </p:sp>
      <p:sp>
        <p:nvSpPr>
          <p:cNvPr id="7" name="Content Placeholder 2">
            <a:extLst>
              <a:ext uri="{FF2B5EF4-FFF2-40B4-BE49-F238E27FC236}">
                <a16:creationId xmlns:a16="http://schemas.microsoft.com/office/drawing/2014/main" id="{34B79287-4859-32D8-8568-A9768109D79D}"/>
              </a:ext>
            </a:extLst>
          </p:cNvPr>
          <p:cNvSpPr txBox="1">
            <a:spLocks/>
          </p:cNvSpPr>
          <p:nvPr/>
        </p:nvSpPr>
        <p:spPr>
          <a:xfrm>
            <a:off x="7126248" y="2825777"/>
            <a:ext cx="4811729" cy="2228994"/>
          </a:xfrm>
          <a:prstGeom prst="rect">
            <a:avLst/>
          </a:prstGeom>
          <a:solidFill>
            <a:schemeClr val="bg1"/>
          </a:solidFill>
        </p:spPr>
        <p:txBody>
          <a:bodyPr vert="horz" lIns="112542" tIns="56271" rIns="112542" bIns="56271"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99CB38"/>
              </a:buClr>
              <a:defRPr/>
            </a:pPr>
            <a:r>
              <a:rPr lang="en-GB" sz="2800" cap="none" spc="0" dirty="0">
                <a:solidFill>
                  <a:srgbClr val="455F51"/>
                </a:solidFill>
                <a:latin typeface="Calibri Light" panose="020F0302020204030204"/>
              </a:rPr>
              <a:t>Exploring role of engaging in biodiverse landscapes on connectedness to nature, mental health and wellbeing</a:t>
            </a:r>
          </a:p>
        </p:txBody>
      </p:sp>
      <p:grpSp>
        <p:nvGrpSpPr>
          <p:cNvPr id="14" name="Group 13">
            <a:extLst>
              <a:ext uri="{FF2B5EF4-FFF2-40B4-BE49-F238E27FC236}">
                <a16:creationId xmlns:a16="http://schemas.microsoft.com/office/drawing/2014/main" id="{9A6A58B5-E037-0FE1-B189-56486BA1B041}"/>
              </a:ext>
            </a:extLst>
          </p:cNvPr>
          <p:cNvGrpSpPr/>
          <p:nvPr/>
        </p:nvGrpSpPr>
        <p:grpSpPr>
          <a:xfrm>
            <a:off x="7126248" y="280114"/>
            <a:ext cx="4811729" cy="2228996"/>
            <a:chOff x="7856620" y="361664"/>
            <a:chExt cx="3909530" cy="1811059"/>
          </a:xfrm>
        </p:grpSpPr>
        <p:sp>
          <p:nvSpPr>
            <p:cNvPr id="12" name="Rectangle 11">
              <a:extLst>
                <a:ext uri="{FF2B5EF4-FFF2-40B4-BE49-F238E27FC236}">
                  <a16:creationId xmlns:a16="http://schemas.microsoft.com/office/drawing/2014/main" id="{76BF824D-763C-3A54-B2C2-FDE6F415F533}"/>
                </a:ext>
              </a:extLst>
            </p:cNvPr>
            <p:cNvSpPr/>
            <p:nvPr/>
          </p:nvSpPr>
          <p:spPr>
            <a:xfrm>
              <a:off x="7856620" y="361664"/>
              <a:ext cx="3909530" cy="18110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62722">
                <a:defRPr/>
              </a:pPr>
              <a:endParaRPr lang="en-GB" sz="2215">
                <a:solidFill>
                  <a:prstClr val="white"/>
                </a:solidFill>
                <a:latin typeface="Calibri" panose="020F0502020204030204"/>
              </a:endParaRPr>
            </a:p>
          </p:txBody>
        </p:sp>
        <p:pic>
          <p:nvPicPr>
            <p:cNvPr id="10" name="Picture 9" descr="A black and white logo&#10;&#10;Description automatically generated">
              <a:extLst>
                <a:ext uri="{FF2B5EF4-FFF2-40B4-BE49-F238E27FC236}">
                  <a16:creationId xmlns:a16="http://schemas.microsoft.com/office/drawing/2014/main" id="{22AB12C5-32FA-279F-8B16-7F572CF76CB0}"/>
                </a:ext>
              </a:extLst>
            </p:cNvPr>
            <p:cNvPicPr>
              <a:picLocks noChangeAspect="1"/>
            </p:cNvPicPr>
            <p:nvPr/>
          </p:nvPicPr>
          <p:blipFill>
            <a:blip r:embed="rId4"/>
            <a:stretch>
              <a:fillRect/>
            </a:stretch>
          </p:blipFill>
          <p:spPr>
            <a:xfrm>
              <a:off x="8011541" y="575297"/>
              <a:ext cx="3599688" cy="1383792"/>
            </a:xfrm>
            <a:prstGeom prst="rect">
              <a:avLst/>
            </a:prstGeom>
          </p:spPr>
        </p:pic>
      </p:grpSp>
    </p:spTree>
    <p:extLst>
      <p:ext uri="{BB962C8B-B14F-4D97-AF65-F5344CB8AC3E}">
        <p14:creationId xmlns:p14="http://schemas.microsoft.com/office/powerpoint/2010/main" val="154617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DC7197F-3C63-CEA8-50A6-9A749ED72CD6}"/>
              </a:ext>
            </a:extLst>
          </p:cNvPr>
          <p:cNvPicPr>
            <a:picLocks noGrp="1" noChangeAspect="1"/>
          </p:cNvPicPr>
          <p:nvPr>
            <p:ph type="pic" sz="quarter" idx="4294967295"/>
          </p:nvPr>
        </p:nvPicPr>
        <p:blipFill rotWithShape="1">
          <a:blip r:embed="rId2"/>
          <a:srcRect l="8830" t="6391" r="31901" b="27645"/>
          <a:stretch/>
        </p:blipFill>
        <p:spPr>
          <a:xfrm>
            <a:off x="-26988" y="-790576"/>
            <a:ext cx="12218988" cy="7648575"/>
          </a:xfrm>
          <a:prstGeom prst="rect">
            <a:avLst/>
          </a:prstGeom>
          <a:noFill/>
        </p:spPr>
      </p:pic>
      <p:sp>
        <p:nvSpPr>
          <p:cNvPr id="14" name="Title 2">
            <a:extLst>
              <a:ext uri="{FF2B5EF4-FFF2-40B4-BE49-F238E27FC236}">
                <a16:creationId xmlns:a16="http://schemas.microsoft.com/office/drawing/2014/main" id="{D362C4B2-EC09-DB18-70C7-A337327D6444}"/>
              </a:ext>
            </a:extLst>
          </p:cNvPr>
          <p:cNvSpPr>
            <a:spLocks noGrp="1"/>
          </p:cNvSpPr>
          <p:nvPr>
            <p:ph type="title" idx="4294967295"/>
          </p:nvPr>
        </p:nvSpPr>
        <p:spPr>
          <a:xfrm>
            <a:off x="177006" y="5019425"/>
            <a:ext cx="11837987" cy="2058987"/>
          </a:xfrm>
        </p:spPr>
        <p:txBody>
          <a:bodyPr vert="horz" lIns="112542" tIns="56271" rIns="112542" bIns="56271" rtlCol="0" anchor="ctr">
            <a:noAutofit/>
          </a:bodyPr>
          <a:lstStyle/>
          <a:p>
            <a:pPr algn="ctr"/>
            <a:r>
              <a:rPr lang="en-US" sz="4431" dirty="0">
                <a:solidFill>
                  <a:srgbClr val="FFFFFF"/>
                </a:solidFill>
                <a:effectLst>
                  <a:outerShdw blurRad="38100" dist="38100" dir="2700000" algn="tl">
                    <a:srgbClr val="000000">
                      <a:alpha val="43137"/>
                    </a:srgbClr>
                  </a:outerShdw>
                </a:effectLst>
              </a:rPr>
              <a:t>Nature Connectedness describes an individual’s sense of their relationship with the natural world.</a:t>
            </a:r>
          </a:p>
        </p:txBody>
      </p:sp>
    </p:spTree>
    <p:extLst>
      <p:ext uri="{BB962C8B-B14F-4D97-AF65-F5344CB8AC3E}">
        <p14:creationId xmlns:p14="http://schemas.microsoft.com/office/powerpoint/2010/main" val="344069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4EA1AC-E3EF-5E9D-41B5-5F5E3D04AABF}"/>
              </a:ext>
            </a:extLst>
          </p:cNvPr>
          <p:cNvSpPr>
            <a:spLocks noGrp="1"/>
          </p:cNvSpPr>
          <p:nvPr>
            <p:ph type="body" sz="quarter" idx="12"/>
          </p:nvPr>
        </p:nvSpPr>
        <p:spPr>
          <a:xfrm>
            <a:off x="337622" y="49070"/>
            <a:ext cx="11242902" cy="1123937"/>
          </a:xfrm>
        </p:spPr>
        <p:txBody>
          <a:bodyPr anchor="ctr"/>
          <a:lstStyle/>
          <a:p>
            <a:r>
              <a:rPr lang="en-GB" sz="3939" dirty="0"/>
              <a:t>Environment you spend time in may matter… </a:t>
            </a:r>
          </a:p>
        </p:txBody>
      </p:sp>
      <p:pic>
        <p:nvPicPr>
          <p:cNvPr id="5" name="Picture Placeholder 48">
            <a:extLst>
              <a:ext uri="{FF2B5EF4-FFF2-40B4-BE49-F238E27FC236}">
                <a16:creationId xmlns:a16="http://schemas.microsoft.com/office/drawing/2014/main" id="{64455332-46FC-B972-C23F-C34F44F9CB7E}"/>
              </a:ext>
            </a:extLst>
          </p:cNvPr>
          <p:cNvPicPr>
            <a:picLocks noChangeAspect="1"/>
          </p:cNvPicPr>
          <p:nvPr/>
        </p:nvPicPr>
        <p:blipFill>
          <a:blip r:embed="rId3"/>
          <a:srcRect l="11236" r="11236"/>
          <a:stretch>
            <a:fillRect/>
          </a:stretch>
        </p:blipFill>
        <p:spPr>
          <a:xfrm rot="5400000">
            <a:off x="-86770" y="2002183"/>
            <a:ext cx="4407805" cy="319806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p:spPr>
      </p:pic>
      <p:pic>
        <p:nvPicPr>
          <p:cNvPr id="6" name="Picture Placeholder 53">
            <a:extLst>
              <a:ext uri="{FF2B5EF4-FFF2-40B4-BE49-F238E27FC236}">
                <a16:creationId xmlns:a16="http://schemas.microsoft.com/office/drawing/2014/main" id="{3AAC6D6D-BC60-CF0B-258F-63F30054E8CF}"/>
              </a:ext>
            </a:extLst>
          </p:cNvPr>
          <p:cNvPicPr>
            <a:picLocks noChangeAspect="1"/>
          </p:cNvPicPr>
          <p:nvPr/>
        </p:nvPicPr>
        <p:blipFill>
          <a:blip r:embed="rId4"/>
          <a:srcRect t="11211" b="11211"/>
          <a:stretch>
            <a:fillRect/>
          </a:stretch>
        </p:blipFill>
        <p:spPr>
          <a:xfrm>
            <a:off x="4488248" y="1396717"/>
            <a:ext cx="3198067" cy="4408400"/>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p:spPr>
      </p:pic>
      <p:pic>
        <p:nvPicPr>
          <p:cNvPr id="7" name="Picture 6">
            <a:extLst>
              <a:ext uri="{FF2B5EF4-FFF2-40B4-BE49-F238E27FC236}">
                <a16:creationId xmlns:a16="http://schemas.microsoft.com/office/drawing/2014/main" id="{C1F697A1-278F-0021-1065-F6C4A87A2905}"/>
              </a:ext>
            </a:extLst>
          </p:cNvPr>
          <p:cNvPicPr>
            <a:picLocks noChangeAspect="1"/>
          </p:cNvPicPr>
          <p:nvPr/>
        </p:nvPicPr>
        <p:blipFill>
          <a:blip r:embed="rId5"/>
          <a:stretch>
            <a:fillRect/>
          </a:stretch>
        </p:blipFill>
        <p:spPr>
          <a:xfrm>
            <a:off x="8458394" y="1383631"/>
            <a:ext cx="3198066" cy="4421488"/>
          </a:xfrm>
          <a:prstGeom prst="rect">
            <a:avLst/>
          </a:prstGeom>
        </p:spPr>
      </p:pic>
      <p:sp>
        <p:nvSpPr>
          <p:cNvPr id="8" name="TextBox 7">
            <a:extLst>
              <a:ext uri="{FF2B5EF4-FFF2-40B4-BE49-F238E27FC236}">
                <a16:creationId xmlns:a16="http://schemas.microsoft.com/office/drawing/2014/main" id="{683B5E32-C01D-EFC9-7DE3-5D4468ED3576}"/>
              </a:ext>
            </a:extLst>
          </p:cNvPr>
          <p:cNvSpPr txBox="1"/>
          <p:nvPr/>
        </p:nvSpPr>
        <p:spPr>
          <a:xfrm>
            <a:off x="25079" y="5910701"/>
            <a:ext cx="4201551" cy="850105"/>
          </a:xfrm>
          <a:prstGeom prst="rect">
            <a:avLst/>
          </a:prstGeom>
          <a:noFill/>
        </p:spPr>
        <p:txBody>
          <a:bodyPr wrap="square" rtlCol="0">
            <a:spAutoFit/>
          </a:bodyPr>
          <a:lstStyle/>
          <a:p>
            <a:pPr algn="ctr" rtl="0"/>
            <a:r>
              <a:rPr lang="en-GB" sz="2462" dirty="0">
                <a:latin typeface="Franklin Gothic Demi" charset="0"/>
                <a:ea typeface="Franklin Gothic Demi" charset="0"/>
                <a:cs typeface="Franklin Gothic Demi" charset="0"/>
              </a:rPr>
              <a:t>WETLANDS </a:t>
            </a:r>
          </a:p>
          <a:p>
            <a:pPr algn="ctr" rtl="0"/>
            <a:r>
              <a:rPr lang="en-GB" sz="2462" dirty="0">
                <a:latin typeface="Franklin Gothic Demi" charset="0"/>
                <a:ea typeface="Franklin Gothic Demi" charset="0"/>
                <a:cs typeface="Franklin Gothic Demi" charset="0"/>
              </a:rPr>
              <a:t>Wetlands Boardwalk</a:t>
            </a:r>
          </a:p>
        </p:txBody>
      </p:sp>
      <p:sp>
        <p:nvSpPr>
          <p:cNvPr id="9" name="TextBox 8">
            <a:extLst>
              <a:ext uri="{FF2B5EF4-FFF2-40B4-BE49-F238E27FC236}">
                <a16:creationId xmlns:a16="http://schemas.microsoft.com/office/drawing/2014/main" id="{377788EB-2C42-DD6A-2762-4A1395E99819}"/>
              </a:ext>
            </a:extLst>
          </p:cNvPr>
          <p:cNvSpPr txBox="1"/>
          <p:nvPr/>
        </p:nvSpPr>
        <p:spPr>
          <a:xfrm>
            <a:off x="3995225" y="5910701"/>
            <a:ext cx="4201551" cy="850105"/>
          </a:xfrm>
          <a:prstGeom prst="rect">
            <a:avLst/>
          </a:prstGeom>
          <a:noFill/>
        </p:spPr>
        <p:txBody>
          <a:bodyPr wrap="square" rtlCol="0">
            <a:spAutoFit/>
          </a:bodyPr>
          <a:lstStyle/>
          <a:p>
            <a:pPr algn="ctr" rtl="0"/>
            <a:r>
              <a:rPr lang="en-GB" sz="2462" dirty="0">
                <a:latin typeface="Franklin Gothic Demi" charset="0"/>
                <a:ea typeface="Franklin Gothic Demi" charset="0"/>
                <a:cs typeface="Franklin Gothic Demi" charset="0"/>
              </a:rPr>
              <a:t>WOODLANDS</a:t>
            </a:r>
          </a:p>
          <a:p>
            <a:pPr algn="ctr" rtl="0"/>
            <a:r>
              <a:rPr lang="en-GB" sz="2462" dirty="0">
                <a:latin typeface="Franklin Gothic Demi" charset="0"/>
                <a:ea typeface="Franklin Gothic Demi" charset="0"/>
                <a:cs typeface="Franklin Gothic Demi" charset="0"/>
              </a:rPr>
              <a:t>Pearcelands Wood</a:t>
            </a:r>
          </a:p>
        </p:txBody>
      </p:sp>
      <p:sp>
        <p:nvSpPr>
          <p:cNvPr id="10" name="TextBox 9">
            <a:extLst>
              <a:ext uri="{FF2B5EF4-FFF2-40B4-BE49-F238E27FC236}">
                <a16:creationId xmlns:a16="http://schemas.microsoft.com/office/drawing/2014/main" id="{329FF987-B1BE-2D3D-7F00-860B57D7CC32}"/>
              </a:ext>
            </a:extLst>
          </p:cNvPr>
          <p:cNvSpPr txBox="1"/>
          <p:nvPr/>
        </p:nvSpPr>
        <p:spPr>
          <a:xfrm>
            <a:off x="7965372" y="5910701"/>
            <a:ext cx="4201549" cy="850105"/>
          </a:xfrm>
          <a:prstGeom prst="rect">
            <a:avLst/>
          </a:prstGeom>
          <a:noFill/>
        </p:spPr>
        <p:txBody>
          <a:bodyPr wrap="square" rtlCol="0">
            <a:spAutoFit/>
          </a:bodyPr>
          <a:lstStyle/>
          <a:p>
            <a:pPr algn="ctr" rtl="0"/>
            <a:r>
              <a:rPr lang="en-GB" sz="2462" dirty="0">
                <a:latin typeface="Franklin Gothic Demi" charset="0"/>
                <a:ea typeface="Franklin Gothic Demi" charset="0"/>
                <a:cs typeface="Franklin Gothic Demi" charset="0"/>
              </a:rPr>
              <a:t>MEADOW</a:t>
            </a:r>
          </a:p>
          <a:p>
            <a:pPr algn="ctr" rtl="0"/>
            <a:r>
              <a:rPr lang="en-GB" sz="2462" dirty="0" err="1">
                <a:latin typeface="Franklin Gothic Demi" charset="0"/>
                <a:ea typeface="Franklin Gothic Demi" charset="0"/>
                <a:cs typeface="Franklin Gothic Demi" charset="0"/>
              </a:rPr>
              <a:t>Corination</a:t>
            </a:r>
            <a:r>
              <a:rPr lang="en-GB" sz="2462" dirty="0">
                <a:latin typeface="Franklin Gothic Demi" charset="0"/>
                <a:ea typeface="Franklin Gothic Demi" charset="0"/>
                <a:cs typeface="Franklin Gothic Demi" charset="0"/>
              </a:rPr>
              <a:t> Meadow</a:t>
            </a:r>
          </a:p>
        </p:txBody>
      </p:sp>
    </p:spTree>
    <p:extLst>
      <p:ext uri="{BB962C8B-B14F-4D97-AF65-F5344CB8AC3E}">
        <p14:creationId xmlns:p14="http://schemas.microsoft.com/office/powerpoint/2010/main" val="358919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0A3C2A-3604-75AE-C6D4-1CD81D712795}"/>
              </a:ext>
            </a:extLst>
          </p:cNvPr>
          <p:cNvSpPr>
            <a:spLocks noGrp="1"/>
          </p:cNvSpPr>
          <p:nvPr>
            <p:ph type="title"/>
          </p:nvPr>
        </p:nvSpPr>
        <p:spPr>
          <a:xfrm>
            <a:off x="81993" y="-168465"/>
            <a:ext cx="13135206" cy="1029910"/>
          </a:xfrm>
        </p:spPr>
        <p:txBody>
          <a:bodyPr>
            <a:noAutofit/>
          </a:bodyPr>
          <a:lstStyle/>
          <a:p>
            <a:r>
              <a:rPr lang="en-GB" sz="4000" dirty="0"/>
              <a:t>Outdoor engagement: Reports from 599 young people</a:t>
            </a:r>
          </a:p>
        </p:txBody>
      </p:sp>
      <p:graphicFrame>
        <p:nvGraphicFramePr>
          <p:cNvPr id="5" name="Content Placeholder 4">
            <a:extLst>
              <a:ext uri="{FF2B5EF4-FFF2-40B4-BE49-F238E27FC236}">
                <a16:creationId xmlns:a16="http://schemas.microsoft.com/office/drawing/2014/main" id="{B7317884-61B4-0630-0C5E-63E228319A4D}"/>
              </a:ext>
            </a:extLst>
          </p:cNvPr>
          <p:cNvGraphicFramePr>
            <a:graphicFrameLocks noGrp="1"/>
          </p:cNvGraphicFramePr>
          <p:nvPr>
            <p:ph idx="1"/>
            <p:extLst>
              <p:ext uri="{D42A27DB-BD31-4B8C-83A1-F6EECF244321}">
                <p14:modId xmlns:p14="http://schemas.microsoft.com/office/powerpoint/2010/main" val="3651171071"/>
              </p:ext>
            </p:extLst>
          </p:nvPr>
        </p:nvGraphicFramePr>
        <p:xfrm>
          <a:off x="154185" y="849413"/>
          <a:ext cx="11850624" cy="5513724"/>
        </p:xfrm>
        <a:graphic>
          <a:graphicData uri="http://schemas.openxmlformats.org/drawingml/2006/table">
            <a:tbl>
              <a:tblPr firstRow="1" firstCol="1" bandRow="1">
                <a:tableStyleId>{0660B408-B3CF-4A94-85FC-2B1E0A45F4A2}</a:tableStyleId>
              </a:tblPr>
              <a:tblGrid>
                <a:gridCol w="812283">
                  <a:extLst>
                    <a:ext uri="{9D8B030D-6E8A-4147-A177-3AD203B41FA5}">
                      <a16:colId xmlns:a16="http://schemas.microsoft.com/office/drawing/2014/main" val="1694695595"/>
                    </a:ext>
                  </a:extLst>
                </a:gridCol>
                <a:gridCol w="3137926">
                  <a:extLst>
                    <a:ext uri="{9D8B030D-6E8A-4147-A177-3AD203B41FA5}">
                      <a16:colId xmlns:a16="http://schemas.microsoft.com/office/drawing/2014/main" val="3333752833"/>
                    </a:ext>
                  </a:extLst>
                </a:gridCol>
                <a:gridCol w="749426">
                  <a:extLst>
                    <a:ext uri="{9D8B030D-6E8A-4147-A177-3AD203B41FA5}">
                      <a16:colId xmlns:a16="http://schemas.microsoft.com/office/drawing/2014/main" val="3752635262"/>
                    </a:ext>
                  </a:extLst>
                </a:gridCol>
                <a:gridCol w="3200782">
                  <a:extLst>
                    <a:ext uri="{9D8B030D-6E8A-4147-A177-3AD203B41FA5}">
                      <a16:colId xmlns:a16="http://schemas.microsoft.com/office/drawing/2014/main" val="1970415923"/>
                    </a:ext>
                  </a:extLst>
                </a:gridCol>
                <a:gridCol w="831621">
                  <a:extLst>
                    <a:ext uri="{9D8B030D-6E8A-4147-A177-3AD203B41FA5}">
                      <a16:colId xmlns:a16="http://schemas.microsoft.com/office/drawing/2014/main" val="3097467904"/>
                    </a:ext>
                  </a:extLst>
                </a:gridCol>
                <a:gridCol w="3118586">
                  <a:extLst>
                    <a:ext uri="{9D8B030D-6E8A-4147-A177-3AD203B41FA5}">
                      <a16:colId xmlns:a16="http://schemas.microsoft.com/office/drawing/2014/main" val="3472103392"/>
                    </a:ext>
                  </a:extLst>
                </a:gridCol>
              </a:tblGrid>
              <a:tr h="1112112">
                <a:tc gridSpan="2">
                  <a:txBody>
                    <a:bodyPr/>
                    <a:lstStyle/>
                    <a:p>
                      <a:pPr marL="0" marR="0">
                        <a:lnSpc>
                          <a:spcPct val="115000"/>
                        </a:lnSpc>
                        <a:spcBef>
                          <a:spcPts val="0"/>
                        </a:spcBef>
                        <a:spcAft>
                          <a:spcPts val="0"/>
                        </a:spcAft>
                      </a:pPr>
                      <a:r>
                        <a:rPr lang="en-GB" sz="2200" dirty="0">
                          <a:effectLst/>
                        </a:rPr>
                        <a:t>Percent reporting frequency of spending time playing outdoors</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hMerge="1">
                  <a:txBody>
                    <a:bodyPr/>
                    <a:lstStyle/>
                    <a:p>
                      <a:endParaRPr lang="en-GB"/>
                    </a:p>
                  </a:txBody>
                  <a:tcPr/>
                </a:tc>
                <a:tc gridSpan="2">
                  <a:txBody>
                    <a:bodyPr/>
                    <a:lstStyle/>
                    <a:p>
                      <a:pPr marL="0" marR="0">
                        <a:lnSpc>
                          <a:spcPct val="115000"/>
                        </a:lnSpc>
                        <a:spcBef>
                          <a:spcPts val="0"/>
                        </a:spcBef>
                        <a:spcAft>
                          <a:spcPts val="0"/>
                        </a:spcAft>
                      </a:pPr>
                      <a:r>
                        <a:rPr lang="en-GB" sz="2200" dirty="0">
                          <a:effectLst/>
                        </a:rPr>
                        <a:t>Percent reporting frequency of visiting parks</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hMerge="1">
                  <a:txBody>
                    <a:bodyPr/>
                    <a:lstStyle/>
                    <a:p>
                      <a:endParaRPr lang="en-GB"/>
                    </a:p>
                  </a:txBody>
                  <a:tcPr/>
                </a:tc>
                <a:tc gridSpan="2">
                  <a:txBody>
                    <a:bodyPr/>
                    <a:lstStyle/>
                    <a:p>
                      <a:pPr marL="0" marR="0">
                        <a:lnSpc>
                          <a:spcPct val="115000"/>
                        </a:lnSpc>
                        <a:spcBef>
                          <a:spcPts val="0"/>
                        </a:spcBef>
                        <a:spcAft>
                          <a:spcPts val="0"/>
                        </a:spcAft>
                      </a:pPr>
                      <a:r>
                        <a:rPr lang="en-GB" sz="2200" dirty="0">
                          <a:effectLst/>
                        </a:rPr>
                        <a:t>Percent reporting levels of satisfaction with amount of time spent outdoors.</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hMerge="1">
                  <a:txBody>
                    <a:bodyPr/>
                    <a:lstStyle/>
                    <a:p>
                      <a:endParaRPr lang="en-GB"/>
                    </a:p>
                  </a:txBody>
                  <a:tcPr/>
                </a:tc>
                <a:extLst>
                  <a:ext uri="{0D108BD9-81ED-4DB2-BD59-A6C34878D82A}">
                    <a16:rowId xmlns:a16="http://schemas.microsoft.com/office/drawing/2014/main" val="4216930976"/>
                  </a:ext>
                </a:extLst>
              </a:tr>
              <a:tr h="734001">
                <a:tc>
                  <a:txBody>
                    <a:bodyPr/>
                    <a:lstStyle/>
                    <a:p>
                      <a:pPr marL="0" marR="0" algn="r">
                        <a:lnSpc>
                          <a:spcPct val="115000"/>
                        </a:lnSpc>
                        <a:spcBef>
                          <a:spcPts val="0"/>
                        </a:spcBef>
                        <a:spcAft>
                          <a:spcPts val="0"/>
                        </a:spcAft>
                      </a:pPr>
                      <a:r>
                        <a:rPr lang="en-GB" sz="2200" b="0" dirty="0">
                          <a:effectLst/>
                        </a:rPr>
                        <a:t>30%</a:t>
                      </a:r>
                      <a:endParaRPr lang="en-GB" sz="2200" b="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Every day</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9%</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Every day</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28%</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Would like to spend a lot more time outdoors</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extLst>
                  <a:ext uri="{0D108BD9-81ED-4DB2-BD59-A6C34878D82A}">
                    <a16:rowId xmlns:a16="http://schemas.microsoft.com/office/drawing/2014/main" val="4021446731"/>
                  </a:ext>
                </a:extLst>
              </a:tr>
              <a:tr h="734001">
                <a:tc>
                  <a:txBody>
                    <a:bodyPr/>
                    <a:lstStyle/>
                    <a:p>
                      <a:pPr marL="0" marR="0" algn="r">
                        <a:lnSpc>
                          <a:spcPct val="115000"/>
                        </a:lnSpc>
                        <a:spcBef>
                          <a:spcPts val="0"/>
                        </a:spcBef>
                        <a:spcAft>
                          <a:spcPts val="0"/>
                        </a:spcAft>
                      </a:pPr>
                      <a:r>
                        <a:rPr lang="en-GB" sz="2200" b="0">
                          <a:effectLst/>
                        </a:rPr>
                        <a:t>29%</a:t>
                      </a:r>
                      <a:endParaRPr lang="en-GB" sz="2200" b="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Most days</a:t>
                      </a:r>
                    </a:p>
                    <a:p>
                      <a:pPr marL="0" marR="0">
                        <a:lnSpc>
                          <a:spcPct val="115000"/>
                        </a:lnSpc>
                        <a:spcBef>
                          <a:spcPts val="0"/>
                        </a:spcBef>
                        <a:spcAft>
                          <a:spcPts val="0"/>
                        </a:spcAft>
                      </a:pPr>
                      <a:r>
                        <a:rPr lang="en-GB" sz="2200">
                          <a:effectLst/>
                        </a:rPr>
                        <a:t>(4-6 days per week)</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16%</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Most days</a:t>
                      </a:r>
                    </a:p>
                    <a:p>
                      <a:pPr marL="0" marR="0">
                        <a:lnSpc>
                          <a:spcPct val="115000"/>
                        </a:lnSpc>
                        <a:spcBef>
                          <a:spcPts val="0"/>
                        </a:spcBef>
                        <a:spcAft>
                          <a:spcPts val="0"/>
                        </a:spcAft>
                      </a:pPr>
                      <a:r>
                        <a:rPr lang="en-GB" sz="2200" dirty="0">
                          <a:effectLst/>
                        </a:rPr>
                        <a:t>(4-6 days per week)</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24%</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Would like to spend more time outdoors</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extLst>
                  <a:ext uri="{0D108BD9-81ED-4DB2-BD59-A6C34878D82A}">
                    <a16:rowId xmlns:a16="http://schemas.microsoft.com/office/drawing/2014/main" val="960475500"/>
                  </a:ext>
                </a:extLst>
              </a:tr>
              <a:tr h="734001">
                <a:tc>
                  <a:txBody>
                    <a:bodyPr/>
                    <a:lstStyle/>
                    <a:p>
                      <a:pPr marL="0" marR="0" algn="r">
                        <a:lnSpc>
                          <a:spcPct val="115000"/>
                        </a:lnSpc>
                        <a:spcBef>
                          <a:spcPts val="0"/>
                        </a:spcBef>
                        <a:spcAft>
                          <a:spcPts val="0"/>
                        </a:spcAft>
                      </a:pPr>
                      <a:r>
                        <a:rPr lang="en-GB" sz="2200" b="0">
                          <a:effectLst/>
                        </a:rPr>
                        <a:t>26%</a:t>
                      </a:r>
                      <a:endParaRPr lang="en-GB" sz="2200" b="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Some days</a:t>
                      </a:r>
                    </a:p>
                    <a:p>
                      <a:pPr marL="0" marR="0">
                        <a:lnSpc>
                          <a:spcPct val="115000"/>
                        </a:lnSpc>
                        <a:spcBef>
                          <a:spcPts val="0"/>
                        </a:spcBef>
                        <a:spcAft>
                          <a:spcPts val="0"/>
                        </a:spcAft>
                      </a:pPr>
                      <a:r>
                        <a:rPr lang="en-GB" sz="2200">
                          <a:effectLst/>
                        </a:rPr>
                        <a:t>(2-3 days per week)</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29%</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Some days</a:t>
                      </a:r>
                    </a:p>
                    <a:p>
                      <a:pPr marL="0" marR="0">
                        <a:lnSpc>
                          <a:spcPct val="115000"/>
                        </a:lnSpc>
                        <a:spcBef>
                          <a:spcPts val="0"/>
                        </a:spcBef>
                        <a:spcAft>
                          <a:spcPts val="0"/>
                        </a:spcAft>
                      </a:pPr>
                      <a:r>
                        <a:rPr lang="en-GB" sz="2200">
                          <a:effectLst/>
                        </a:rPr>
                        <a:t>(2-3 days per week)</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43%</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Spends the perfect amount of time outdoors</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extLst>
                  <a:ext uri="{0D108BD9-81ED-4DB2-BD59-A6C34878D82A}">
                    <a16:rowId xmlns:a16="http://schemas.microsoft.com/office/drawing/2014/main" val="1160882285"/>
                  </a:ext>
                </a:extLst>
              </a:tr>
              <a:tr h="734001">
                <a:tc>
                  <a:txBody>
                    <a:bodyPr/>
                    <a:lstStyle/>
                    <a:p>
                      <a:pPr marL="0" marR="0" algn="r">
                        <a:lnSpc>
                          <a:spcPct val="115000"/>
                        </a:lnSpc>
                        <a:spcBef>
                          <a:spcPts val="0"/>
                        </a:spcBef>
                        <a:spcAft>
                          <a:spcPts val="0"/>
                        </a:spcAft>
                      </a:pPr>
                      <a:r>
                        <a:rPr lang="en-GB" sz="2200" b="0">
                          <a:effectLst/>
                        </a:rPr>
                        <a:t>8%</a:t>
                      </a:r>
                      <a:endParaRPr lang="en-GB" sz="2200" b="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Not very often</a:t>
                      </a:r>
                    </a:p>
                    <a:p>
                      <a:pPr marL="0" marR="0">
                        <a:lnSpc>
                          <a:spcPct val="115000"/>
                        </a:lnSpc>
                        <a:spcBef>
                          <a:spcPts val="0"/>
                        </a:spcBef>
                        <a:spcAft>
                          <a:spcPts val="0"/>
                        </a:spcAft>
                      </a:pPr>
                      <a:r>
                        <a:rPr lang="en-GB" sz="2200">
                          <a:effectLst/>
                        </a:rPr>
                        <a:t>(1 day per week)</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21%</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Not very often</a:t>
                      </a:r>
                    </a:p>
                    <a:p>
                      <a:pPr marL="0" marR="0">
                        <a:lnSpc>
                          <a:spcPct val="115000"/>
                        </a:lnSpc>
                        <a:spcBef>
                          <a:spcPts val="0"/>
                        </a:spcBef>
                        <a:spcAft>
                          <a:spcPts val="0"/>
                        </a:spcAft>
                      </a:pPr>
                      <a:r>
                        <a:rPr lang="en-GB" sz="2200">
                          <a:effectLst/>
                        </a:rPr>
                        <a:t>(1 day per week)</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3%</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Would like to spend less time outdoors</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extLst>
                  <a:ext uri="{0D108BD9-81ED-4DB2-BD59-A6C34878D82A}">
                    <a16:rowId xmlns:a16="http://schemas.microsoft.com/office/drawing/2014/main" val="290365562"/>
                  </a:ext>
                </a:extLst>
              </a:tr>
              <a:tr h="734001">
                <a:tc>
                  <a:txBody>
                    <a:bodyPr/>
                    <a:lstStyle/>
                    <a:p>
                      <a:pPr marL="0" marR="0" algn="r">
                        <a:lnSpc>
                          <a:spcPct val="115000"/>
                        </a:lnSpc>
                        <a:spcBef>
                          <a:spcPts val="0"/>
                        </a:spcBef>
                        <a:spcAft>
                          <a:spcPts val="0"/>
                        </a:spcAft>
                      </a:pPr>
                      <a:r>
                        <a:rPr lang="en-GB" sz="2200" b="0">
                          <a:effectLst/>
                        </a:rPr>
                        <a:t>5%</a:t>
                      </a:r>
                      <a:endParaRPr lang="en-GB" sz="2200" b="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Rarely</a:t>
                      </a:r>
                    </a:p>
                    <a:p>
                      <a:pPr marL="0" marR="0">
                        <a:lnSpc>
                          <a:spcPct val="115000"/>
                        </a:lnSpc>
                        <a:spcBef>
                          <a:spcPts val="0"/>
                        </a:spcBef>
                        <a:spcAft>
                          <a:spcPts val="0"/>
                        </a:spcAft>
                      </a:pPr>
                      <a:r>
                        <a:rPr lang="en-GB" sz="2200">
                          <a:effectLst/>
                        </a:rPr>
                        <a:t>(couple days per month)</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22%</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a:effectLst/>
                        </a:rPr>
                        <a:t>Rarely</a:t>
                      </a:r>
                    </a:p>
                    <a:p>
                      <a:pPr marL="0" marR="0">
                        <a:lnSpc>
                          <a:spcPct val="115000"/>
                        </a:lnSpc>
                        <a:spcBef>
                          <a:spcPts val="0"/>
                        </a:spcBef>
                        <a:spcAft>
                          <a:spcPts val="0"/>
                        </a:spcAft>
                      </a:pPr>
                      <a:r>
                        <a:rPr lang="en-GB" sz="2200">
                          <a:effectLst/>
                        </a:rPr>
                        <a:t>(couple days per month)</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3%</a:t>
                      </a:r>
                      <a:endParaRPr lang="en-GB" sz="2200" dirty="0">
                        <a:effectLst/>
                      </a:endParaRPr>
                    </a:p>
                  </a:txBody>
                  <a:tcPr marL="84406" marR="84406" marT="0" marB="0"/>
                </a:tc>
                <a:tc>
                  <a:txBody>
                    <a:bodyPr/>
                    <a:lstStyle/>
                    <a:p>
                      <a:pPr marL="0" marR="0">
                        <a:lnSpc>
                          <a:spcPct val="115000"/>
                        </a:lnSpc>
                        <a:spcBef>
                          <a:spcPts val="0"/>
                        </a:spcBef>
                        <a:spcAft>
                          <a:spcPts val="0"/>
                        </a:spcAft>
                      </a:pPr>
                      <a:r>
                        <a:rPr lang="en-GB" sz="2200" dirty="0">
                          <a:effectLst/>
                        </a:rPr>
                        <a:t>Would like to spend a lot less </a:t>
                      </a:r>
                      <a:r>
                        <a:rPr lang="en-GB" sz="2200">
                          <a:effectLst/>
                        </a:rPr>
                        <a:t>time outdoors</a:t>
                      </a:r>
                      <a:endParaRPr lang="en-GB" sz="2200" dirty="0">
                        <a:effectLst/>
                      </a:endParaRPr>
                    </a:p>
                  </a:txBody>
                  <a:tcPr marL="84406" marR="84406" marT="0" marB="0"/>
                </a:tc>
                <a:extLst>
                  <a:ext uri="{0D108BD9-81ED-4DB2-BD59-A6C34878D82A}">
                    <a16:rowId xmlns:a16="http://schemas.microsoft.com/office/drawing/2014/main" val="2548588718"/>
                  </a:ext>
                </a:extLst>
              </a:tr>
              <a:tr h="636924">
                <a:tc>
                  <a:txBody>
                    <a:bodyPr/>
                    <a:lstStyle/>
                    <a:p>
                      <a:pPr marL="0" marR="0" algn="r">
                        <a:lnSpc>
                          <a:spcPct val="115000"/>
                        </a:lnSpc>
                        <a:spcBef>
                          <a:spcPts val="0"/>
                        </a:spcBef>
                        <a:spcAft>
                          <a:spcPts val="0"/>
                        </a:spcAft>
                      </a:pPr>
                      <a:r>
                        <a:rPr lang="en-GB" sz="2200" b="0" dirty="0">
                          <a:effectLst/>
                        </a:rPr>
                        <a:t>2%</a:t>
                      </a:r>
                      <a:endParaRPr lang="en-GB" sz="2200" b="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Never</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gn="r">
                        <a:lnSpc>
                          <a:spcPct val="115000"/>
                        </a:lnSpc>
                        <a:spcBef>
                          <a:spcPts val="0"/>
                        </a:spcBef>
                        <a:spcAft>
                          <a:spcPts val="0"/>
                        </a:spcAft>
                      </a:pPr>
                      <a:r>
                        <a:rPr lang="en-GB" sz="2200">
                          <a:effectLst/>
                        </a:rPr>
                        <a:t>4%</a:t>
                      </a:r>
                      <a:endParaRPr lang="en-GB" sz="220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Never</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tc>
                <a:tc>
                  <a:txBody>
                    <a:bodyPr/>
                    <a:lstStyle/>
                    <a:p>
                      <a:pPr marL="0" marR="0">
                        <a:lnSpc>
                          <a:spcPct val="115000"/>
                        </a:lnSpc>
                        <a:spcBef>
                          <a:spcPts val="0"/>
                        </a:spcBef>
                        <a:spcAft>
                          <a:spcPts val="0"/>
                        </a:spcAft>
                      </a:pPr>
                      <a:r>
                        <a:rPr lang="en-GB" sz="2200" dirty="0">
                          <a:effectLst/>
                        </a:rPr>
                        <a:t> </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nchor="ctr">
                    <a:solidFill>
                      <a:schemeClr val="bg1"/>
                    </a:solidFill>
                  </a:tcPr>
                </a:tc>
                <a:tc>
                  <a:txBody>
                    <a:bodyPr/>
                    <a:lstStyle/>
                    <a:p>
                      <a:pPr marL="0" marR="0">
                        <a:lnSpc>
                          <a:spcPct val="115000"/>
                        </a:lnSpc>
                        <a:spcBef>
                          <a:spcPts val="0"/>
                        </a:spcBef>
                        <a:spcAft>
                          <a:spcPts val="0"/>
                        </a:spcAft>
                      </a:pPr>
                      <a:r>
                        <a:rPr lang="en-GB" sz="2200" dirty="0">
                          <a:effectLst/>
                        </a:rPr>
                        <a:t> </a:t>
                      </a:r>
                      <a:endParaRPr lang="en-GB" sz="2200" dirty="0">
                        <a:effectLst/>
                        <a:latin typeface="Calibri" panose="020F0502020204030204" pitchFamily="34" charset="0"/>
                        <a:ea typeface="SimSun" panose="02010600030101010101" pitchFamily="2" charset="-122"/>
                        <a:cs typeface="Times New Roman" panose="02020603050405020304" pitchFamily="18" charset="0"/>
                      </a:endParaRPr>
                    </a:p>
                  </a:txBody>
                  <a:tcPr marL="84406" marR="84406" marT="0" marB="0" anchor="ctr">
                    <a:solidFill>
                      <a:schemeClr val="bg1"/>
                    </a:solidFill>
                  </a:tcPr>
                </a:tc>
                <a:extLst>
                  <a:ext uri="{0D108BD9-81ED-4DB2-BD59-A6C34878D82A}">
                    <a16:rowId xmlns:a16="http://schemas.microsoft.com/office/drawing/2014/main" val="775310868"/>
                  </a:ext>
                </a:extLst>
              </a:tr>
            </a:tbl>
          </a:graphicData>
        </a:graphic>
      </p:graphicFrame>
    </p:spTree>
    <p:extLst>
      <p:ext uri="{BB962C8B-B14F-4D97-AF65-F5344CB8AC3E}">
        <p14:creationId xmlns:p14="http://schemas.microsoft.com/office/powerpoint/2010/main" val="209505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00188" y="1500188"/>
            <a:ext cx="6858002" cy="3857626"/>
          </a:xfrm>
          <a:prstGeom prst="rect">
            <a:avLst/>
          </a:prstGeom>
        </p:spPr>
      </p:pic>
      <p:graphicFrame>
        <p:nvGraphicFramePr>
          <p:cNvPr id="9" name="Diagram 8">
            <a:extLst>
              <a:ext uri="{FF2B5EF4-FFF2-40B4-BE49-F238E27FC236}">
                <a16:creationId xmlns:a16="http://schemas.microsoft.com/office/drawing/2014/main" id="{9A895899-4856-7B16-4C25-87159762E98B}"/>
              </a:ext>
            </a:extLst>
          </p:cNvPr>
          <p:cNvGraphicFramePr/>
          <p:nvPr>
            <p:extLst>
              <p:ext uri="{D42A27DB-BD31-4B8C-83A1-F6EECF244321}">
                <p14:modId xmlns:p14="http://schemas.microsoft.com/office/powerpoint/2010/main" val="2475193022"/>
              </p:ext>
            </p:extLst>
          </p:nvPr>
        </p:nvGraphicFramePr>
        <p:xfrm>
          <a:off x="3652152" y="2971372"/>
          <a:ext cx="8438662" cy="479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D6AADF22-A015-9AA1-B47B-D0014362FA54}"/>
              </a:ext>
            </a:extLst>
          </p:cNvPr>
          <p:cNvGraphicFramePr/>
          <p:nvPr>
            <p:extLst>
              <p:ext uri="{D42A27DB-BD31-4B8C-83A1-F6EECF244321}">
                <p14:modId xmlns:p14="http://schemas.microsoft.com/office/powerpoint/2010/main" val="3490945777"/>
              </p:ext>
            </p:extLst>
          </p:nvPr>
        </p:nvGraphicFramePr>
        <p:xfrm>
          <a:off x="4511088" y="247233"/>
          <a:ext cx="6913291" cy="45546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62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40660_TF67498733_Win32" id="{1D31F981-026B-433D-B1FE-22EDA482C3D7}" vid="{FE91BBCF-7CA3-436B-9474-A0CB3B4C500D}"/>
    </a:ext>
  </a:extLst>
</a:theme>
</file>

<file path=ppt/theme/theme2.xml><?xml version="1.0" encoding="utf-8"?>
<a:theme xmlns:a="http://schemas.openxmlformats.org/drawingml/2006/main" name="Office Theme">
  <a:themeElements>
    <a:clrScheme name="Custom 9">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7F7F7F"/>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230e9df3-be65-4c73-a93b-d1236ebd677e"/>
    <ds:schemaRef ds:uri="71af3243-3dd4-4a8d-8c0d-dd76da1f02a5"/>
    <ds:schemaRef ds:uri="http://www.w3.org/XML/1998/namespace"/>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{98464CB5-4936-4151-A714-99E786D04BC5}tf67498733_win32</Template>
  <TotalTime>4746</TotalTime>
  <Words>661</Words>
  <Application>Microsoft Office PowerPoint</Application>
  <PresentationFormat>Widescreen</PresentationFormat>
  <Paragraphs>112</Paragraphs>
  <Slides>11</Slides>
  <Notes>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vt:i4>
      </vt:variant>
    </vt:vector>
  </HeadingPairs>
  <TitlesOfParts>
    <vt:vector size="26" baseType="lpstr">
      <vt:lpstr>Arial</vt:lpstr>
      <vt:lpstr>Calibri</vt:lpstr>
      <vt:lpstr>Calibri Light</vt:lpstr>
      <vt:lpstr>Calisto MT</vt:lpstr>
      <vt:lpstr>corbel</vt:lpstr>
      <vt:lpstr>corbel</vt:lpstr>
      <vt:lpstr>Corbel Light</vt:lpstr>
      <vt:lpstr>Franklin Gothic Book</vt:lpstr>
      <vt:lpstr>Franklin Gothic Demi</vt:lpstr>
      <vt:lpstr>Lucida Grande</vt:lpstr>
      <vt:lpstr>Univers Condensed</vt:lpstr>
      <vt:lpstr>Wingdings</vt:lpstr>
      <vt:lpstr>ChronicleVTI</vt:lpstr>
      <vt:lpstr>Office Theme</vt:lpstr>
      <vt:lpstr>Retrospect</vt:lpstr>
      <vt:lpstr>PowerPoint Presentation</vt:lpstr>
      <vt:lpstr>Why explore connection to nature?</vt:lpstr>
      <vt:lpstr>Reports indicate that 90% of UK population is in urban environments and that children growing up in urban environments are less likely to enjoy the natural environment, have less contact with green areas and native wildlife.</vt:lpstr>
      <vt:lpstr>Past work has shown us … </vt:lpstr>
      <vt:lpstr>Research Collaboration</vt:lpstr>
      <vt:lpstr>Nature Connectedness describes an individual’s sense of their relationship with the natural world.</vt:lpstr>
      <vt:lpstr>PowerPoint Presentation</vt:lpstr>
      <vt:lpstr>Outdoor engagement: Reports from 599 young people</vt:lpstr>
      <vt:lpstr>PowerPoint Presentation</vt:lpstr>
      <vt:lpstr>Thank you for listening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Watling, Dawn</dc:creator>
  <cp:lastModifiedBy>Watling, Dawn</cp:lastModifiedBy>
  <cp:revision>23</cp:revision>
  <dcterms:created xsi:type="dcterms:W3CDTF">2024-06-14T10:58:40Z</dcterms:created>
  <dcterms:modified xsi:type="dcterms:W3CDTF">2024-06-19T19:05:21Z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